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6858000" cx="9144000"/>
  <p:notesSz cx="6797675" cy="992662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5" roundtripDataSignature="AMtx7mjv5sPXzmxh+tS9UxF6XTK6SpkFM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2E2317E-6B06-4B9D-BE3A-B227225A487F}">
  <a:tblStyle styleId="{C2E2317E-6B06-4B9D-BE3A-B227225A487F}"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b="off" i="off"/>
      <a:tcStyle>
        <a:fill>
          <a:solidFill>
            <a:srgbClr val="CFD7E7"/>
          </a:solidFill>
        </a:fill>
      </a:tcStyle>
    </a:band1H>
    <a:band2H>
      <a:tcTxStyle b="off" i="off"/>
    </a:band2H>
    <a:band1V>
      <a:tcTxStyle b="off" i="off"/>
      <a:tcStyle>
        <a:fill>
          <a:solidFill>
            <a:srgbClr val="CFD7E7"/>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customschemas.google.com/relationships/presentationmetadata" Target="metadata"/><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1: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1" name="Google Shape;121;p1: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6: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1" name="Google Shape;181;p16: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54a4b7a97f_0_1: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g354a4b7a97f_0_1:notes"/>
          <p:cNvSpPr txBox="1"/>
          <p:nvPr>
            <p:ph idx="1" type="body"/>
          </p:nvPr>
        </p:nvSpPr>
        <p:spPr>
          <a:xfrm>
            <a:off x="679750" y="4715125"/>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6: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3" name="Google Shape;193;p6: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7: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 name="Google Shape;206;p7: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0: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 name="Google Shape;212;p10: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1: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5: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5: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5de1e62e0e_0_20: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g35de1e62e0e_0_20:notes"/>
          <p:cNvSpPr txBox="1"/>
          <p:nvPr>
            <p:ph idx="1" type="body"/>
          </p:nvPr>
        </p:nvSpPr>
        <p:spPr>
          <a:xfrm>
            <a:off x="679750" y="4715125"/>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35: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5: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7: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9" name="Google Shape;249;p17: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503c09acc7_0_0: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g3503c09acc7_0_0:notes"/>
          <p:cNvSpPr txBox="1"/>
          <p:nvPr>
            <p:ph idx="1" type="body"/>
          </p:nvPr>
        </p:nvSpPr>
        <p:spPr>
          <a:xfrm>
            <a:off x="679750" y="4715125"/>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52aea0b5dc_0_2: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252aea0b5dc_0_2:notes"/>
          <p:cNvSpPr txBox="1"/>
          <p:nvPr>
            <p:ph idx="1" type="body"/>
          </p:nvPr>
        </p:nvSpPr>
        <p:spPr>
          <a:xfrm>
            <a:off x="679750" y="4715125"/>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9: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3" name="Google Shape;263;p19: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590a0f9474_0_0: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g3590a0f9474_0_0:notes"/>
          <p:cNvSpPr txBox="1"/>
          <p:nvPr>
            <p:ph idx="1" type="body"/>
          </p:nvPr>
        </p:nvSpPr>
        <p:spPr>
          <a:xfrm>
            <a:off x="679750" y="4715125"/>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0: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0" name="Google Shape;280;p20: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5de1e62e0e_0_28: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g35de1e62e0e_0_28:notes"/>
          <p:cNvSpPr txBox="1"/>
          <p:nvPr>
            <p:ph idx="1" type="body"/>
          </p:nvPr>
        </p:nvSpPr>
        <p:spPr>
          <a:xfrm>
            <a:off x="679750" y="4715125"/>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5de1e62e0e_0_34: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g35de1e62e0e_0_34:notes"/>
          <p:cNvSpPr txBox="1"/>
          <p:nvPr>
            <p:ph idx="1" type="body"/>
          </p:nvPr>
        </p:nvSpPr>
        <p:spPr>
          <a:xfrm>
            <a:off x="679750" y="4715125"/>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8: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9" name="Google Shape;299;p18: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a891c0802f_0_0: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g3a891c0802f_0_0:notes"/>
          <p:cNvSpPr txBox="1"/>
          <p:nvPr>
            <p:ph idx="1" type="body"/>
          </p:nvPr>
        </p:nvSpPr>
        <p:spPr>
          <a:xfrm>
            <a:off x="679750" y="4715125"/>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36: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6: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503c09acc7_0_15: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3503c09acc7_0_15:notes"/>
          <p:cNvSpPr txBox="1"/>
          <p:nvPr>
            <p:ph idx="1" type="body"/>
          </p:nvPr>
        </p:nvSpPr>
        <p:spPr>
          <a:xfrm>
            <a:off x="679750" y="4715125"/>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3: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 name="Google Shape;140;p3: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2: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5fa1f86b45_0_2: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3" name="Google Shape;153;g35fa1f86b45_0_2: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503c09acc7_0_21: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g3503c09acc7_0_21:notes"/>
          <p:cNvSpPr txBox="1"/>
          <p:nvPr>
            <p:ph idx="1" type="body"/>
          </p:nvPr>
        </p:nvSpPr>
        <p:spPr>
          <a:xfrm>
            <a:off x="679750" y="4715125"/>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5de1e62e0e_0_13: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g35de1e62e0e_0_13:notes"/>
          <p:cNvSpPr txBox="1"/>
          <p:nvPr>
            <p:ph idx="1" type="body"/>
          </p:nvPr>
        </p:nvSpPr>
        <p:spPr>
          <a:xfrm>
            <a:off x="679750" y="4715125"/>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4: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1" name="Google Shape;171;p4:notes"/>
          <p:cNvSpPr/>
          <p:nvPr>
            <p:ph idx="2" type="sldImg"/>
          </p:nvPr>
        </p:nvSpPr>
        <p:spPr>
          <a:xfrm>
            <a:off x="919163" y="744538"/>
            <a:ext cx="4960937"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22"/>
          <p:cNvSpPr txBox="1"/>
          <p:nvPr>
            <p:ph type="title"/>
          </p:nvPr>
        </p:nvSpPr>
        <p:spPr>
          <a:xfrm>
            <a:off x="457200" y="1143000"/>
            <a:ext cx="8229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2"/>
          <p:cNvSpPr txBox="1"/>
          <p:nvPr>
            <p:ph idx="1" type="body"/>
          </p:nvPr>
        </p:nvSpPr>
        <p:spPr>
          <a:xfrm>
            <a:off x="457200" y="2249488"/>
            <a:ext cx="8229600" cy="43242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00"/>
              </a:spcBef>
              <a:spcAft>
                <a:spcPts val="0"/>
              </a:spcAft>
              <a:buSzPts val="1800"/>
              <a:buChar char="•"/>
              <a:defRPr/>
            </a:lvl1pPr>
            <a:lvl2pPr indent="-342900" lvl="1" marL="914400" algn="l">
              <a:lnSpc>
                <a:spcPct val="100000"/>
              </a:lnSpc>
              <a:spcBef>
                <a:spcPts val="300"/>
              </a:spcBef>
              <a:spcAft>
                <a:spcPts val="0"/>
              </a:spcAft>
              <a:buSzPts val="1800"/>
              <a:buChar char="▫"/>
              <a:defRPr/>
            </a:lvl2pPr>
            <a:lvl3pPr indent="-342900" lvl="2" marL="1371600" algn="l">
              <a:lnSpc>
                <a:spcPct val="100000"/>
              </a:lnSpc>
              <a:spcBef>
                <a:spcPts val="300"/>
              </a:spcBef>
              <a:spcAft>
                <a:spcPts val="0"/>
              </a:spcAft>
              <a:buSzPts val="1800"/>
              <a:buChar char="●"/>
              <a:defRPr/>
            </a:lvl3pPr>
            <a:lvl4pPr indent="-342900" lvl="3" marL="1828800" algn="l">
              <a:lnSpc>
                <a:spcPct val="100000"/>
              </a:lnSpc>
              <a:spcBef>
                <a:spcPts val="300"/>
              </a:spcBef>
              <a:spcAft>
                <a:spcPts val="0"/>
              </a:spcAft>
              <a:buSzPts val="1800"/>
              <a:buChar char="●"/>
              <a:defRPr/>
            </a:lvl4pPr>
            <a:lvl5pPr indent="-342900" lvl="4" marL="2286000" algn="l">
              <a:lnSpc>
                <a:spcPct val="100000"/>
              </a:lnSpc>
              <a:spcBef>
                <a:spcPts val="300"/>
              </a:spcBef>
              <a:spcAft>
                <a:spcPts val="0"/>
              </a:spcAft>
              <a:buSzPts val="1800"/>
              <a:buChar char="▫"/>
              <a:defRPr/>
            </a:lvl5pPr>
            <a:lvl6pPr indent="-342900" lvl="5" marL="2743200" algn="l">
              <a:lnSpc>
                <a:spcPct val="100000"/>
              </a:lnSpc>
              <a:spcBef>
                <a:spcPts val="300"/>
              </a:spcBef>
              <a:spcAft>
                <a:spcPts val="0"/>
              </a:spcAft>
              <a:buSzPts val="1800"/>
              <a:buChar char="▫"/>
              <a:defRPr/>
            </a:lvl6pPr>
            <a:lvl7pPr indent="-342900" lvl="6" marL="3200400" algn="l">
              <a:lnSpc>
                <a:spcPct val="100000"/>
              </a:lnSpc>
              <a:spcBef>
                <a:spcPts val="300"/>
              </a:spcBef>
              <a:spcAft>
                <a:spcPts val="0"/>
              </a:spcAft>
              <a:buSzPts val="1800"/>
              <a:buChar char="▫"/>
              <a:defRPr/>
            </a:lvl7pPr>
            <a:lvl8pPr indent="-342900" lvl="7" marL="3657600" algn="l">
              <a:lnSpc>
                <a:spcPct val="100000"/>
              </a:lnSpc>
              <a:spcBef>
                <a:spcPts val="300"/>
              </a:spcBef>
              <a:spcAft>
                <a:spcPts val="0"/>
              </a:spcAft>
              <a:buSzPts val="1800"/>
              <a:buChar char="◦"/>
              <a:defRPr/>
            </a:lvl8pPr>
            <a:lvl9pPr indent="-342900" lvl="8" marL="4114800" algn="l">
              <a:lnSpc>
                <a:spcPct val="100000"/>
              </a:lnSpc>
              <a:spcBef>
                <a:spcPts val="300"/>
              </a:spcBef>
              <a:spcAft>
                <a:spcPts val="0"/>
              </a:spcAft>
              <a:buSzPts val="1800"/>
              <a:buChar char="◦"/>
              <a:defRPr/>
            </a:lvl9pPr>
          </a:lstStyle>
          <a:p/>
        </p:txBody>
      </p:sp>
      <p:sp>
        <p:nvSpPr>
          <p:cNvPr id="27" name="Google Shape;27;p22"/>
          <p:cNvSpPr txBox="1"/>
          <p:nvPr>
            <p:ph idx="10" type="dt"/>
          </p:nvPr>
        </p:nvSpPr>
        <p:spPr>
          <a:xfrm>
            <a:off x="6586538" y="612775"/>
            <a:ext cx="9573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2"/>
          <p:cNvSpPr txBox="1"/>
          <p:nvPr>
            <p:ph idx="11" type="ftr"/>
          </p:nvPr>
        </p:nvSpPr>
        <p:spPr>
          <a:xfrm>
            <a:off x="5257800" y="612775"/>
            <a:ext cx="1325700" cy="4572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2"/>
          <p:cNvSpPr txBox="1"/>
          <p:nvPr>
            <p:ph idx="12" type="sldNum"/>
          </p:nvPr>
        </p:nvSpPr>
        <p:spPr>
          <a:xfrm>
            <a:off x="8174038" y="1588"/>
            <a:ext cx="762000" cy="366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3" name="Shape 93"/>
        <p:cNvGrpSpPr/>
        <p:nvPr/>
      </p:nvGrpSpPr>
      <p:grpSpPr>
        <a:xfrm>
          <a:off x="0" y="0"/>
          <a:ext cx="0" cy="0"/>
          <a:chOff x="0" y="0"/>
          <a:chExt cx="0" cy="0"/>
        </a:xfrm>
      </p:grpSpPr>
      <p:sp>
        <p:nvSpPr>
          <p:cNvPr id="94" name="Google Shape;94;p31"/>
          <p:cNvSpPr txBox="1"/>
          <p:nvPr>
            <p:ph type="title"/>
          </p:nvPr>
        </p:nvSpPr>
        <p:spPr>
          <a:xfrm>
            <a:off x="5353496" y="1101970"/>
            <a:ext cx="3383400" cy="8778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1800"/>
              <a:buFont typeface="Trebuchet MS"/>
              <a:buNone/>
              <a:defRPr b="1" sz="1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31"/>
          <p:cNvSpPr txBox="1"/>
          <p:nvPr>
            <p:ph idx="1" type="body"/>
          </p:nvPr>
        </p:nvSpPr>
        <p:spPr>
          <a:xfrm>
            <a:off x="5353496" y="2010727"/>
            <a:ext cx="3383400" cy="46176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00"/>
              </a:spcBef>
              <a:spcAft>
                <a:spcPts val="0"/>
              </a:spcAft>
              <a:buSzPts val="1400"/>
              <a:buNone/>
              <a:defRPr sz="1400"/>
            </a:lvl1pPr>
            <a:lvl2pPr indent="-228600" lvl="1" marL="914400" algn="l">
              <a:lnSpc>
                <a:spcPct val="100000"/>
              </a:lnSpc>
              <a:spcBef>
                <a:spcPts val="300"/>
              </a:spcBef>
              <a:spcAft>
                <a:spcPts val="0"/>
              </a:spcAft>
              <a:buSzPts val="1200"/>
              <a:buNone/>
              <a:defRPr sz="1200"/>
            </a:lvl2pPr>
            <a:lvl3pPr indent="-228600" lvl="2" marL="1371600" algn="l">
              <a:lnSpc>
                <a:spcPct val="100000"/>
              </a:lnSpc>
              <a:spcBef>
                <a:spcPts val="300"/>
              </a:spcBef>
              <a:spcAft>
                <a:spcPts val="0"/>
              </a:spcAft>
              <a:buSzPts val="1000"/>
              <a:buNone/>
              <a:defRPr sz="1000"/>
            </a:lvl3pPr>
            <a:lvl4pPr indent="-228600" lvl="3" marL="1828800" algn="l">
              <a:lnSpc>
                <a:spcPct val="100000"/>
              </a:lnSpc>
              <a:spcBef>
                <a:spcPts val="300"/>
              </a:spcBef>
              <a:spcAft>
                <a:spcPts val="0"/>
              </a:spcAft>
              <a:buSzPts val="900"/>
              <a:buNone/>
              <a:defRPr sz="900"/>
            </a:lvl4pPr>
            <a:lvl5pPr indent="-228600" lvl="4" marL="2286000" algn="l">
              <a:lnSpc>
                <a:spcPct val="100000"/>
              </a:lnSpc>
              <a:spcBef>
                <a:spcPts val="300"/>
              </a:spcBef>
              <a:spcAft>
                <a:spcPts val="0"/>
              </a:spcAft>
              <a:buSzPts val="900"/>
              <a:buNone/>
              <a:defRPr sz="900"/>
            </a:lvl5pPr>
            <a:lvl6pPr indent="-342900" lvl="5" marL="2743200" algn="l">
              <a:lnSpc>
                <a:spcPct val="100000"/>
              </a:lnSpc>
              <a:spcBef>
                <a:spcPts val="300"/>
              </a:spcBef>
              <a:spcAft>
                <a:spcPts val="0"/>
              </a:spcAft>
              <a:buSzPts val="1800"/>
              <a:buChar char="▫"/>
              <a:defRPr/>
            </a:lvl6pPr>
            <a:lvl7pPr indent="-342900" lvl="6" marL="3200400" algn="l">
              <a:lnSpc>
                <a:spcPct val="100000"/>
              </a:lnSpc>
              <a:spcBef>
                <a:spcPts val="300"/>
              </a:spcBef>
              <a:spcAft>
                <a:spcPts val="0"/>
              </a:spcAft>
              <a:buSzPts val="1800"/>
              <a:buChar char="▫"/>
              <a:defRPr/>
            </a:lvl7pPr>
            <a:lvl8pPr indent="-342900" lvl="7" marL="3657600" algn="l">
              <a:lnSpc>
                <a:spcPct val="100000"/>
              </a:lnSpc>
              <a:spcBef>
                <a:spcPts val="300"/>
              </a:spcBef>
              <a:spcAft>
                <a:spcPts val="0"/>
              </a:spcAft>
              <a:buSzPts val="1800"/>
              <a:buChar char="◦"/>
              <a:defRPr/>
            </a:lvl8pPr>
            <a:lvl9pPr indent="-342900" lvl="8" marL="4114800" algn="l">
              <a:lnSpc>
                <a:spcPct val="100000"/>
              </a:lnSpc>
              <a:spcBef>
                <a:spcPts val="300"/>
              </a:spcBef>
              <a:spcAft>
                <a:spcPts val="0"/>
              </a:spcAft>
              <a:buSzPts val="1800"/>
              <a:buChar char="◦"/>
              <a:defRPr/>
            </a:lvl9pPr>
          </a:lstStyle>
          <a:p/>
        </p:txBody>
      </p:sp>
      <p:sp>
        <p:nvSpPr>
          <p:cNvPr id="96" name="Google Shape;96;p31"/>
          <p:cNvSpPr txBox="1"/>
          <p:nvPr>
            <p:ph idx="2" type="body"/>
          </p:nvPr>
        </p:nvSpPr>
        <p:spPr>
          <a:xfrm>
            <a:off x="152400" y="776287"/>
            <a:ext cx="5102400" cy="58521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300"/>
              </a:spcBef>
              <a:spcAft>
                <a:spcPts val="0"/>
              </a:spcAft>
              <a:buSzPts val="3200"/>
              <a:buChar char="•"/>
              <a:defRPr sz="3200"/>
            </a:lvl1pPr>
            <a:lvl2pPr indent="-406400" lvl="1" marL="914400" algn="l">
              <a:lnSpc>
                <a:spcPct val="100000"/>
              </a:lnSpc>
              <a:spcBef>
                <a:spcPts val="300"/>
              </a:spcBef>
              <a:spcAft>
                <a:spcPts val="0"/>
              </a:spcAft>
              <a:buSzPts val="2800"/>
              <a:buChar char="▫"/>
              <a:defRPr sz="2800"/>
            </a:lvl2pPr>
            <a:lvl3pPr indent="-381000" lvl="2" marL="1371600" algn="l">
              <a:lnSpc>
                <a:spcPct val="100000"/>
              </a:lnSpc>
              <a:spcBef>
                <a:spcPts val="300"/>
              </a:spcBef>
              <a:spcAft>
                <a:spcPts val="0"/>
              </a:spcAft>
              <a:buSzPts val="2400"/>
              <a:buChar char="●"/>
              <a:defRPr sz="2400"/>
            </a:lvl3pPr>
            <a:lvl4pPr indent="-355600" lvl="3" marL="1828800" algn="l">
              <a:lnSpc>
                <a:spcPct val="100000"/>
              </a:lnSpc>
              <a:spcBef>
                <a:spcPts val="300"/>
              </a:spcBef>
              <a:spcAft>
                <a:spcPts val="0"/>
              </a:spcAft>
              <a:buSzPts val="2000"/>
              <a:buChar char="●"/>
              <a:defRPr sz="2000"/>
            </a:lvl4pPr>
            <a:lvl5pPr indent="-355600" lvl="4" marL="2286000" algn="l">
              <a:lnSpc>
                <a:spcPct val="100000"/>
              </a:lnSpc>
              <a:spcBef>
                <a:spcPts val="300"/>
              </a:spcBef>
              <a:spcAft>
                <a:spcPts val="0"/>
              </a:spcAft>
              <a:buSzPts val="2000"/>
              <a:buChar char="▫"/>
              <a:defRPr sz="2000"/>
            </a:lvl5pPr>
            <a:lvl6pPr indent="-342900" lvl="5" marL="2743200" algn="l">
              <a:lnSpc>
                <a:spcPct val="100000"/>
              </a:lnSpc>
              <a:spcBef>
                <a:spcPts val="300"/>
              </a:spcBef>
              <a:spcAft>
                <a:spcPts val="0"/>
              </a:spcAft>
              <a:buSzPts val="1800"/>
              <a:buChar char="▫"/>
              <a:defRPr/>
            </a:lvl6pPr>
            <a:lvl7pPr indent="-342900" lvl="6" marL="3200400" algn="l">
              <a:lnSpc>
                <a:spcPct val="100000"/>
              </a:lnSpc>
              <a:spcBef>
                <a:spcPts val="300"/>
              </a:spcBef>
              <a:spcAft>
                <a:spcPts val="0"/>
              </a:spcAft>
              <a:buSzPts val="1800"/>
              <a:buChar char="▫"/>
              <a:defRPr/>
            </a:lvl7pPr>
            <a:lvl8pPr indent="-342900" lvl="7" marL="3657600" algn="l">
              <a:lnSpc>
                <a:spcPct val="100000"/>
              </a:lnSpc>
              <a:spcBef>
                <a:spcPts val="300"/>
              </a:spcBef>
              <a:spcAft>
                <a:spcPts val="0"/>
              </a:spcAft>
              <a:buSzPts val="1800"/>
              <a:buChar char="◦"/>
              <a:defRPr/>
            </a:lvl8pPr>
            <a:lvl9pPr indent="-342900" lvl="8" marL="4114800" algn="l">
              <a:lnSpc>
                <a:spcPct val="100000"/>
              </a:lnSpc>
              <a:spcBef>
                <a:spcPts val="300"/>
              </a:spcBef>
              <a:spcAft>
                <a:spcPts val="0"/>
              </a:spcAft>
              <a:buSzPts val="1800"/>
              <a:buChar char="◦"/>
              <a:defRPr/>
            </a:lvl9pPr>
          </a:lstStyle>
          <a:p/>
        </p:txBody>
      </p:sp>
      <p:sp>
        <p:nvSpPr>
          <p:cNvPr id="97" name="Google Shape;97;p31"/>
          <p:cNvSpPr txBox="1"/>
          <p:nvPr>
            <p:ph idx="10" type="dt"/>
          </p:nvPr>
        </p:nvSpPr>
        <p:spPr>
          <a:xfrm>
            <a:off x="6586538" y="612775"/>
            <a:ext cx="9573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31"/>
          <p:cNvSpPr txBox="1"/>
          <p:nvPr>
            <p:ph idx="11" type="ftr"/>
          </p:nvPr>
        </p:nvSpPr>
        <p:spPr>
          <a:xfrm>
            <a:off x="5257800" y="612775"/>
            <a:ext cx="1325700" cy="4572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31"/>
          <p:cNvSpPr txBox="1"/>
          <p:nvPr>
            <p:ph idx="12" type="sldNum"/>
          </p:nvPr>
        </p:nvSpPr>
        <p:spPr>
          <a:xfrm>
            <a:off x="8174038" y="1588"/>
            <a:ext cx="762000" cy="366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0" name="Shape 100"/>
        <p:cNvGrpSpPr/>
        <p:nvPr/>
      </p:nvGrpSpPr>
      <p:grpSpPr>
        <a:xfrm>
          <a:off x="0" y="0"/>
          <a:ext cx="0" cy="0"/>
          <a:chOff x="0" y="0"/>
          <a:chExt cx="0" cy="0"/>
        </a:xfrm>
      </p:grpSpPr>
      <p:sp>
        <p:nvSpPr>
          <p:cNvPr id="101" name="Google Shape;101;p32"/>
          <p:cNvSpPr txBox="1"/>
          <p:nvPr>
            <p:ph type="title"/>
          </p:nvPr>
        </p:nvSpPr>
        <p:spPr>
          <a:xfrm rot="-5400000">
            <a:off x="3393084" y="3156647"/>
            <a:ext cx="4681500" cy="586800"/>
          </a:xfrm>
          <a:prstGeom prst="rect">
            <a:avLst/>
          </a:prstGeom>
          <a:noFill/>
          <a:ln>
            <a:noFill/>
          </a:ln>
        </p:spPr>
        <p:txBody>
          <a:bodyPr anchorCtr="0" anchor="t" bIns="45700" lIns="45700" spcFirstLastPara="1" rIns="45700" wrap="square" tIns="0">
            <a:noAutofit/>
          </a:bodyPr>
          <a:lstStyle>
            <a:lvl1pPr lvl="0" algn="ctr">
              <a:lnSpc>
                <a:spcPct val="100000"/>
              </a:lnSpc>
              <a:spcBef>
                <a:spcPts val="0"/>
              </a:spcBef>
              <a:spcAft>
                <a:spcPts val="0"/>
              </a:spcAft>
              <a:buClr>
                <a:schemeClr val="dk2"/>
              </a:buClr>
              <a:buSzPts val="2000"/>
              <a:buFont typeface="Trebuchet MS"/>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32"/>
          <p:cNvSpPr/>
          <p:nvPr>
            <p:ph idx="2" type="pic"/>
          </p:nvPr>
        </p:nvSpPr>
        <p:spPr>
          <a:xfrm>
            <a:off x="403671" y="1143000"/>
            <a:ext cx="4572000" cy="4572000"/>
          </a:xfrm>
          <a:prstGeom prst="rect">
            <a:avLst/>
          </a:prstGeom>
          <a:solidFill>
            <a:srgbClr val="EAEAEA"/>
          </a:solidFill>
          <a:ln cap="flat" cmpd="sng" w="50800">
            <a:solidFill>
              <a:srgbClr val="FFFFFF"/>
            </a:solidFill>
            <a:prstDash val="solid"/>
            <a:miter lim="8000"/>
            <a:headEnd len="sm" w="sm" type="none"/>
            <a:tailEnd len="sm" w="sm" type="none"/>
          </a:ln>
          <a:effectLst>
            <a:outerShdw blurRad="57150" rotWithShape="0" algn="tl" dir="4800000" dist="31750">
              <a:srgbClr val="000000">
                <a:alpha val="24313"/>
              </a:srgbClr>
            </a:outerShdw>
          </a:effectLst>
        </p:spPr>
      </p:sp>
      <p:sp>
        <p:nvSpPr>
          <p:cNvPr id="103" name="Google Shape;103;p32"/>
          <p:cNvSpPr txBox="1"/>
          <p:nvPr>
            <p:ph idx="1" type="body"/>
          </p:nvPr>
        </p:nvSpPr>
        <p:spPr>
          <a:xfrm>
            <a:off x="6088443" y="3274308"/>
            <a:ext cx="2590800" cy="2516400"/>
          </a:xfrm>
          <a:prstGeom prst="rect">
            <a:avLst/>
          </a:prstGeom>
          <a:noFill/>
          <a:ln>
            <a:noFill/>
          </a:ln>
        </p:spPr>
        <p:txBody>
          <a:bodyPr anchorCtr="0" anchor="t" bIns="45700" lIns="0" spcFirstLastPara="1" rIns="45700" wrap="square" tIns="0">
            <a:noAutofit/>
          </a:bodyPr>
          <a:lstStyle>
            <a:lvl1pPr indent="-228600" lvl="0" marL="457200" algn="l">
              <a:lnSpc>
                <a:spcPct val="100000"/>
              </a:lnSpc>
              <a:spcBef>
                <a:spcPts val="0"/>
              </a:spcBef>
              <a:spcAft>
                <a:spcPts val="0"/>
              </a:spcAft>
              <a:buSzPts val="1300"/>
              <a:buFont typeface="Georgia"/>
              <a:buNone/>
              <a:defRPr sz="1300"/>
            </a:lvl1pPr>
            <a:lvl2pPr indent="-228600" lvl="1" marL="914400" algn="l">
              <a:lnSpc>
                <a:spcPct val="100000"/>
              </a:lnSpc>
              <a:spcBef>
                <a:spcPts val="300"/>
              </a:spcBef>
              <a:spcAft>
                <a:spcPts val="0"/>
              </a:spcAft>
              <a:buSzPts val="1200"/>
              <a:buFont typeface="Georgia"/>
              <a:buNone/>
              <a:defRPr sz="1200"/>
            </a:lvl2pPr>
            <a:lvl3pPr indent="-228600" lvl="2" marL="1371600" algn="l">
              <a:lnSpc>
                <a:spcPct val="100000"/>
              </a:lnSpc>
              <a:spcBef>
                <a:spcPts val="300"/>
              </a:spcBef>
              <a:spcAft>
                <a:spcPts val="0"/>
              </a:spcAft>
              <a:buSzPts val="1000"/>
              <a:buFont typeface="Georgia"/>
              <a:buNone/>
              <a:defRPr sz="1000"/>
            </a:lvl3pPr>
            <a:lvl4pPr indent="-228600" lvl="3" marL="1828800" algn="l">
              <a:lnSpc>
                <a:spcPct val="100000"/>
              </a:lnSpc>
              <a:spcBef>
                <a:spcPts val="300"/>
              </a:spcBef>
              <a:spcAft>
                <a:spcPts val="0"/>
              </a:spcAft>
              <a:buSzPts val="900"/>
              <a:buFont typeface="Georgia"/>
              <a:buNone/>
              <a:defRPr sz="900"/>
            </a:lvl4pPr>
            <a:lvl5pPr indent="-228600" lvl="4" marL="2286000" algn="l">
              <a:lnSpc>
                <a:spcPct val="100000"/>
              </a:lnSpc>
              <a:spcBef>
                <a:spcPts val="300"/>
              </a:spcBef>
              <a:spcAft>
                <a:spcPts val="0"/>
              </a:spcAft>
              <a:buSzPts val="900"/>
              <a:buFont typeface="Georgia"/>
              <a:buNone/>
              <a:defRPr sz="900"/>
            </a:lvl5pPr>
            <a:lvl6pPr indent="-342900" lvl="5" marL="2743200" algn="l">
              <a:lnSpc>
                <a:spcPct val="100000"/>
              </a:lnSpc>
              <a:spcBef>
                <a:spcPts val="300"/>
              </a:spcBef>
              <a:spcAft>
                <a:spcPts val="0"/>
              </a:spcAft>
              <a:buSzPts val="1800"/>
              <a:buChar char="▫"/>
              <a:defRPr/>
            </a:lvl6pPr>
            <a:lvl7pPr indent="-342900" lvl="6" marL="3200400" algn="l">
              <a:lnSpc>
                <a:spcPct val="100000"/>
              </a:lnSpc>
              <a:spcBef>
                <a:spcPts val="300"/>
              </a:spcBef>
              <a:spcAft>
                <a:spcPts val="0"/>
              </a:spcAft>
              <a:buSzPts val="1800"/>
              <a:buChar char="▫"/>
              <a:defRPr/>
            </a:lvl7pPr>
            <a:lvl8pPr indent="-342900" lvl="7" marL="3657600" algn="l">
              <a:lnSpc>
                <a:spcPct val="100000"/>
              </a:lnSpc>
              <a:spcBef>
                <a:spcPts val="300"/>
              </a:spcBef>
              <a:spcAft>
                <a:spcPts val="0"/>
              </a:spcAft>
              <a:buSzPts val="1800"/>
              <a:buChar char="◦"/>
              <a:defRPr/>
            </a:lvl8pPr>
            <a:lvl9pPr indent="-342900" lvl="8" marL="4114800" algn="l">
              <a:lnSpc>
                <a:spcPct val="100000"/>
              </a:lnSpc>
              <a:spcBef>
                <a:spcPts val="300"/>
              </a:spcBef>
              <a:spcAft>
                <a:spcPts val="0"/>
              </a:spcAft>
              <a:buSzPts val="1800"/>
              <a:buChar char="◦"/>
              <a:defRPr/>
            </a:lvl9pPr>
          </a:lstStyle>
          <a:p/>
        </p:txBody>
      </p:sp>
      <p:sp>
        <p:nvSpPr>
          <p:cNvPr id="104" name="Google Shape;104;p32"/>
          <p:cNvSpPr txBox="1"/>
          <p:nvPr>
            <p:ph idx="10" type="dt"/>
          </p:nvPr>
        </p:nvSpPr>
        <p:spPr>
          <a:xfrm>
            <a:off x="6586538" y="612775"/>
            <a:ext cx="9573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32"/>
          <p:cNvSpPr txBox="1"/>
          <p:nvPr>
            <p:ph idx="11" type="ftr"/>
          </p:nvPr>
        </p:nvSpPr>
        <p:spPr>
          <a:xfrm>
            <a:off x="5257800" y="612775"/>
            <a:ext cx="1325700" cy="4572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32"/>
          <p:cNvSpPr txBox="1"/>
          <p:nvPr>
            <p:ph idx="12" type="sldNum"/>
          </p:nvPr>
        </p:nvSpPr>
        <p:spPr>
          <a:xfrm>
            <a:off x="8174038" y="1588"/>
            <a:ext cx="762000" cy="366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7" name="Shape 107"/>
        <p:cNvGrpSpPr/>
        <p:nvPr/>
      </p:nvGrpSpPr>
      <p:grpSpPr>
        <a:xfrm>
          <a:off x="0" y="0"/>
          <a:ext cx="0" cy="0"/>
          <a:chOff x="0" y="0"/>
          <a:chExt cx="0" cy="0"/>
        </a:xfrm>
      </p:grpSpPr>
      <p:sp>
        <p:nvSpPr>
          <p:cNvPr id="108" name="Google Shape;108;p33"/>
          <p:cNvSpPr txBox="1"/>
          <p:nvPr>
            <p:ph type="title"/>
          </p:nvPr>
        </p:nvSpPr>
        <p:spPr>
          <a:xfrm>
            <a:off x="457200" y="1143000"/>
            <a:ext cx="8229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33"/>
          <p:cNvSpPr txBox="1"/>
          <p:nvPr>
            <p:ph idx="1" type="body"/>
          </p:nvPr>
        </p:nvSpPr>
        <p:spPr>
          <a:xfrm rot="5400000">
            <a:off x="2409900" y="296788"/>
            <a:ext cx="43242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00"/>
              </a:spcBef>
              <a:spcAft>
                <a:spcPts val="0"/>
              </a:spcAft>
              <a:buSzPts val="1800"/>
              <a:buChar char="•"/>
              <a:defRPr/>
            </a:lvl1pPr>
            <a:lvl2pPr indent="-342900" lvl="1" marL="914400" algn="l">
              <a:lnSpc>
                <a:spcPct val="100000"/>
              </a:lnSpc>
              <a:spcBef>
                <a:spcPts val="300"/>
              </a:spcBef>
              <a:spcAft>
                <a:spcPts val="0"/>
              </a:spcAft>
              <a:buSzPts val="1800"/>
              <a:buChar char="▫"/>
              <a:defRPr/>
            </a:lvl2pPr>
            <a:lvl3pPr indent="-342900" lvl="2" marL="1371600" algn="l">
              <a:lnSpc>
                <a:spcPct val="100000"/>
              </a:lnSpc>
              <a:spcBef>
                <a:spcPts val="300"/>
              </a:spcBef>
              <a:spcAft>
                <a:spcPts val="0"/>
              </a:spcAft>
              <a:buSzPts val="1800"/>
              <a:buChar char="●"/>
              <a:defRPr/>
            </a:lvl3pPr>
            <a:lvl4pPr indent="-342900" lvl="3" marL="1828800" algn="l">
              <a:lnSpc>
                <a:spcPct val="100000"/>
              </a:lnSpc>
              <a:spcBef>
                <a:spcPts val="300"/>
              </a:spcBef>
              <a:spcAft>
                <a:spcPts val="0"/>
              </a:spcAft>
              <a:buSzPts val="1800"/>
              <a:buChar char="●"/>
              <a:defRPr/>
            </a:lvl4pPr>
            <a:lvl5pPr indent="-342900" lvl="4" marL="2286000" algn="l">
              <a:lnSpc>
                <a:spcPct val="100000"/>
              </a:lnSpc>
              <a:spcBef>
                <a:spcPts val="300"/>
              </a:spcBef>
              <a:spcAft>
                <a:spcPts val="0"/>
              </a:spcAft>
              <a:buSzPts val="1800"/>
              <a:buChar char="▫"/>
              <a:defRPr/>
            </a:lvl5pPr>
            <a:lvl6pPr indent="-342900" lvl="5" marL="2743200" algn="l">
              <a:lnSpc>
                <a:spcPct val="100000"/>
              </a:lnSpc>
              <a:spcBef>
                <a:spcPts val="300"/>
              </a:spcBef>
              <a:spcAft>
                <a:spcPts val="0"/>
              </a:spcAft>
              <a:buSzPts val="1800"/>
              <a:buChar char="▫"/>
              <a:defRPr/>
            </a:lvl6pPr>
            <a:lvl7pPr indent="-342900" lvl="6" marL="3200400" algn="l">
              <a:lnSpc>
                <a:spcPct val="100000"/>
              </a:lnSpc>
              <a:spcBef>
                <a:spcPts val="300"/>
              </a:spcBef>
              <a:spcAft>
                <a:spcPts val="0"/>
              </a:spcAft>
              <a:buSzPts val="1800"/>
              <a:buChar char="▫"/>
              <a:defRPr/>
            </a:lvl7pPr>
            <a:lvl8pPr indent="-342900" lvl="7" marL="3657600" algn="l">
              <a:lnSpc>
                <a:spcPct val="100000"/>
              </a:lnSpc>
              <a:spcBef>
                <a:spcPts val="300"/>
              </a:spcBef>
              <a:spcAft>
                <a:spcPts val="0"/>
              </a:spcAft>
              <a:buSzPts val="1800"/>
              <a:buChar char="◦"/>
              <a:defRPr/>
            </a:lvl8pPr>
            <a:lvl9pPr indent="-342900" lvl="8" marL="4114800" algn="l">
              <a:lnSpc>
                <a:spcPct val="100000"/>
              </a:lnSpc>
              <a:spcBef>
                <a:spcPts val="300"/>
              </a:spcBef>
              <a:spcAft>
                <a:spcPts val="0"/>
              </a:spcAft>
              <a:buSzPts val="1800"/>
              <a:buChar char="◦"/>
              <a:defRPr/>
            </a:lvl9pPr>
          </a:lstStyle>
          <a:p/>
        </p:txBody>
      </p:sp>
      <p:sp>
        <p:nvSpPr>
          <p:cNvPr id="110" name="Google Shape;110;p33"/>
          <p:cNvSpPr txBox="1"/>
          <p:nvPr>
            <p:ph idx="10" type="dt"/>
          </p:nvPr>
        </p:nvSpPr>
        <p:spPr>
          <a:xfrm>
            <a:off x="6586538" y="612775"/>
            <a:ext cx="9573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33"/>
          <p:cNvSpPr txBox="1"/>
          <p:nvPr>
            <p:ph idx="11" type="ftr"/>
          </p:nvPr>
        </p:nvSpPr>
        <p:spPr>
          <a:xfrm>
            <a:off x="5257800" y="612775"/>
            <a:ext cx="1325700" cy="4572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33"/>
          <p:cNvSpPr txBox="1"/>
          <p:nvPr>
            <p:ph idx="12" type="sldNum"/>
          </p:nvPr>
        </p:nvSpPr>
        <p:spPr>
          <a:xfrm>
            <a:off x="8174038" y="1588"/>
            <a:ext cx="762000" cy="366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3" name="Shape 113"/>
        <p:cNvGrpSpPr/>
        <p:nvPr/>
      </p:nvGrpSpPr>
      <p:grpSpPr>
        <a:xfrm>
          <a:off x="0" y="0"/>
          <a:ext cx="0" cy="0"/>
          <a:chOff x="0" y="0"/>
          <a:chExt cx="0" cy="0"/>
        </a:xfrm>
      </p:grpSpPr>
      <p:sp>
        <p:nvSpPr>
          <p:cNvPr id="114" name="Google Shape;114;p34"/>
          <p:cNvSpPr txBox="1"/>
          <p:nvPr>
            <p:ph type="title"/>
          </p:nvPr>
        </p:nvSpPr>
        <p:spPr>
          <a:xfrm rot="5400000">
            <a:off x="4991100" y="2933700"/>
            <a:ext cx="5486400" cy="1905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34"/>
          <p:cNvSpPr txBox="1"/>
          <p:nvPr>
            <p:ph idx="1" type="body"/>
          </p:nvPr>
        </p:nvSpPr>
        <p:spPr>
          <a:xfrm rot="5400000">
            <a:off x="838200" y="762000"/>
            <a:ext cx="5486400" cy="6248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00"/>
              </a:spcBef>
              <a:spcAft>
                <a:spcPts val="0"/>
              </a:spcAft>
              <a:buSzPts val="1800"/>
              <a:buChar char="•"/>
              <a:defRPr/>
            </a:lvl1pPr>
            <a:lvl2pPr indent="-342900" lvl="1" marL="914400" algn="l">
              <a:lnSpc>
                <a:spcPct val="100000"/>
              </a:lnSpc>
              <a:spcBef>
                <a:spcPts val="300"/>
              </a:spcBef>
              <a:spcAft>
                <a:spcPts val="0"/>
              </a:spcAft>
              <a:buSzPts val="1800"/>
              <a:buChar char="▫"/>
              <a:defRPr/>
            </a:lvl2pPr>
            <a:lvl3pPr indent="-342900" lvl="2" marL="1371600" algn="l">
              <a:lnSpc>
                <a:spcPct val="100000"/>
              </a:lnSpc>
              <a:spcBef>
                <a:spcPts val="300"/>
              </a:spcBef>
              <a:spcAft>
                <a:spcPts val="0"/>
              </a:spcAft>
              <a:buSzPts val="1800"/>
              <a:buChar char="●"/>
              <a:defRPr/>
            </a:lvl3pPr>
            <a:lvl4pPr indent="-342900" lvl="3" marL="1828800" algn="l">
              <a:lnSpc>
                <a:spcPct val="100000"/>
              </a:lnSpc>
              <a:spcBef>
                <a:spcPts val="300"/>
              </a:spcBef>
              <a:spcAft>
                <a:spcPts val="0"/>
              </a:spcAft>
              <a:buSzPts val="1800"/>
              <a:buChar char="●"/>
              <a:defRPr/>
            </a:lvl4pPr>
            <a:lvl5pPr indent="-342900" lvl="4" marL="2286000" algn="l">
              <a:lnSpc>
                <a:spcPct val="100000"/>
              </a:lnSpc>
              <a:spcBef>
                <a:spcPts val="300"/>
              </a:spcBef>
              <a:spcAft>
                <a:spcPts val="0"/>
              </a:spcAft>
              <a:buSzPts val="1800"/>
              <a:buChar char="▫"/>
              <a:defRPr/>
            </a:lvl5pPr>
            <a:lvl6pPr indent="-342900" lvl="5" marL="2743200" algn="l">
              <a:lnSpc>
                <a:spcPct val="100000"/>
              </a:lnSpc>
              <a:spcBef>
                <a:spcPts val="300"/>
              </a:spcBef>
              <a:spcAft>
                <a:spcPts val="0"/>
              </a:spcAft>
              <a:buSzPts val="1800"/>
              <a:buChar char="▫"/>
              <a:defRPr/>
            </a:lvl6pPr>
            <a:lvl7pPr indent="-342900" lvl="6" marL="3200400" algn="l">
              <a:lnSpc>
                <a:spcPct val="100000"/>
              </a:lnSpc>
              <a:spcBef>
                <a:spcPts val="300"/>
              </a:spcBef>
              <a:spcAft>
                <a:spcPts val="0"/>
              </a:spcAft>
              <a:buSzPts val="1800"/>
              <a:buChar char="▫"/>
              <a:defRPr/>
            </a:lvl7pPr>
            <a:lvl8pPr indent="-342900" lvl="7" marL="3657600" algn="l">
              <a:lnSpc>
                <a:spcPct val="100000"/>
              </a:lnSpc>
              <a:spcBef>
                <a:spcPts val="300"/>
              </a:spcBef>
              <a:spcAft>
                <a:spcPts val="0"/>
              </a:spcAft>
              <a:buSzPts val="1800"/>
              <a:buChar char="◦"/>
              <a:defRPr/>
            </a:lvl8pPr>
            <a:lvl9pPr indent="-342900" lvl="8" marL="4114800" algn="l">
              <a:lnSpc>
                <a:spcPct val="100000"/>
              </a:lnSpc>
              <a:spcBef>
                <a:spcPts val="300"/>
              </a:spcBef>
              <a:spcAft>
                <a:spcPts val="0"/>
              </a:spcAft>
              <a:buSzPts val="1800"/>
              <a:buChar char="◦"/>
              <a:defRPr/>
            </a:lvl9pPr>
          </a:lstStyle>
          <a:p/>
        </p:txBody>
      </p:sp>
      <p:sp>
        <p:nvSpPr>
          <p:cNvPr id="116" name="Google Shape;116;p34"/>
          <p:cNvSpPr txBox="1"/>
          <p:nvPr>
            <p:ph idx="10" type="dt"/>
          </p:nvPr>
        </p:nvSpPr>
        <p:spPr>
          <a:xfrm>
            <a:off x="6586538" y="612775"/>
            <a:ext cx="9573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34"/>
          <p:cNvSpPr txBox="1"/>
          <p:nvPr>
            <p:ph idx="11" type="ftr"/>
          </p:nvPr>
        </p:nvSpPr>
        <p:spPr>
          <a:xfrm>
            <a:off x="5257800" y="612775"/>
            <a:ext cx="1325700" cy="4572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34"/>
          <p:cNvSpPr txBox="1"/>
          <p:nvPr>
            <p:ph idx="12" type="sldNum"/>
          </p:nvPr>
        </p:nvSpPr>
        <p:spPr>
          <a:xfrm>
            <a:off x="8174038" y="1588"/>
            <a:ext cx="762000" cy="366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 name="Shape 30"/>
        <p:cNvGrpSpPr/>
        <p:nvPr/>
      </p:nvGrpSpPr>
      <p:grpSpPr>
        <a:xfrm>
          <a:off x="0" y="0"/>
          <a:ext cx="0" cy="0"/>
          <a:chOff x="0" y="0"/>
          <a:chExt cx="0" cy="0"/>
        </a:xfrm>
      </p:grpSpPr>
      <p:sp>
        <p:nvSpPr>
          <p:cNvPr id="31" name="Google Shape;31;p30"/>
          <p:cNvSpPr txBox="1"/>
          <p:nvPr>
            <p:ph idx="10" type="dt"/>
          </p:nvPr>
        </p:nvSpPr>
        <p:spPr>
          <a:xfrm>
            <a:off x="6586538" y="612775"/>
            <a:ext cx="9573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0"/>
          <p:cNvSpPr txBox="1"/>
          <p:nvPr>
            <p:ph idx="11" type="ftr"/>
          </p:nvPr>
        </p:nvSpPr>
        <p:spPr>
          <a:xfrm>
            <a:off x="5257800" y="612775"/>
            <a:ext cx="1325700" cy="4572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0"/>
          <p:cNvSpPr txBox="1"/>
          <p:nvPr>
            <p:ph idx="12" type="sldNum"/>
          </p:nvPr>
        </p:nvSpPr>
        <p:spPr>
          <a:xfrm>
            <a:off x="8174038" y="1588"/>
            <a:ext cx="762000" cy="366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2 Content" type="txAndTwoObj">
  <p:cSld name="TEXT_AND_TWO_OBJECTS">
    <p:spTree>
      <p:nvGrpSpPr>
        <p:cNvPr id="34" name="Shape 34"/>
        <p:cNvGrpSpPr/>
        <p:nvPr/>
      </p:nvGrpSpPr>
      <p:grpSpPr>
        <a:xfrm>
          <a:off x="0" y="0"/>
          <a:ext cx="0" cy="0"/>
          <a:chOff x="0" y="0"/>
          <a:chExt cx="0" cy="0"/>
        </a:xfrm>
      </p:grpSpPr>
      <p:sp>
        <p:nvSpPr>
          <p:cNvPr id="35" name="Google Shape;35;p23"/>
          <p:cNvSpPr txBox="1"/>
          <p:nvPr>
            <p:ph type="title"/>
          </p:nvPr>
        </p:nvSpPr>
        <p:spPr>
          <a:xfrm>
            <a:off x="685800" y="152400"/>
            <a:ext cx="6870600" cy="1600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3"/>
          <p:cNvSpPr txBox="1"/>
          <p:nvPr>
            <p:ph idx="1" type="body"/>
          </p:nvPr>
        </p:nvSpPr>
        <p:spPr>
          <a:xfrm>
            <a:off x="685800" y="1828800"/>
            <a:ext cx="3771900" cy="3657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00"/>
              </a:spcBef>
              <a:spcAft>
                <a:spcPts val="0"/>
              </a:spcAft>
              <a:buSzPts val="1800"/>
              <a:buChar char="•"/>
              <a:defRPr/>
            </a:lvl1pPr>
            <a:lvl2pPr indent="-342900" lvl="1" marL="914400" algn="l">
              <a:lnSpc>
                <a:spcPct val="100000"/>
              </a:lnSpc>
              <a:spcBef>
                <a:spcPts val="300"/>
              </a:spcBef>
              <a:spcAft>
                <a:spcPts val="0"/>
              </a:spcAft>
              <a:buSzPts val="1800"/>
              <a:buChar char="▫"/>
              <a:defRPr/>
            </a:lvl2pPr>
            <a:lvl3pPr indent="-342900" lvl="2" marL="1371600" algn="l">
              <a:lnSpc>
                <a:spcPct val="100000"/>
              </a:lnSpc>
              <a:spcBef>
                <a:spcPts val="300"/>
              </a:spcBef>
              <a:spcAft>
                <a:spcPts val="0"/>
              </a:spcAft>
              <a:buSzPts val="1800"/>
              <a:buChar char="●"/>
              <a:defRPr/>
            </a:lvl3pPr>
            <a:lvl4pPr indent="-342900" lvl="3" marL="1828800" algn="l">
              <a:lnSpc>
                <a:spcPct val="100000"/>
              </a:lnSpc>
              <a:spcBef>
                <a:spcPts val="300"/>
              </a:spcBef>
              <a:spcAft>
                <a:spcPts val="0"/>
              </a:spcAft>
              <a:buSzPts val="1800"/>
              <a:buChar char="●"/>
              <a:defRPr/>
            </a:lvl4pPr>
            <a:lvl5pPr indent="-342900" lvl="4" marL="2286000" algn="l">
              <a:lnSpc>
                <a:spcPct val="100000"/>
              </a:lnSpc>
              <a:spcBef>
                <a:spcPts val="300"/>
              </a:spcBef>
              <a:spcAft>
                <a:spcPts val="0"/>
              </a:spcAft>
              <a:buSzPts val="1800"/>
              <a:buChar char="▫"/>
              <a:defRPr/>
            </a:lvl5pPr>
            <a:lvl6pPr indent="-342900" lvl="5" marL="2743200" algn="l">
              <a:lnSpc>
                <a:spcPct val="100000"/>
              </a:lnSpc>
              <a:spcBef>
                <a:spcPts val="300"/>
              </a:spcBef>
              <a:spcAft>
                <a:spcPts val="0"/>
              </a:spcAft>
              <a:buSzPts val="1800"/>
              <a:buChar char="▫"/>
              <a:defRPr/>
            </a:lvl6pPr>
            <a:lvl7pPr indent="-342900" lvl="6" marL="3200400" algn="l">
              <a:lnSpc>
                <a:spcPct val="100000"/>
              </a:lnSpc>
              <a:spcBef>
                <a:spcPts val="300"/>
              </a:spcBef>
              <a:spcAft>
                <a:spcPts val="0"/>
              </a:spcAft>
              <a:buSzPts val="1800"/>
              <a:buChar char="▫"/>
              <a:defRPr/>
            </a:lvl7pPr>
            <a:lvl8pPr indent="-342900" lvl="7" marL="3657600" algn="l">
              <a:lnSpc>
                <a:spcPct val="100000"/>
              </a:lnSpc>
              <a:spcBef>
                <a:spcPts val="300"/>
              </a:spcBef>
              <a:spcAft>
                <a:spcPts val="0"/>
              </a:spcAft>
              <a:buSzPts val="1800"/>
              <a:buChar char="◦"/>
              <a:defRPr/>
            </a:lvl8pPr>
            <a:lvl9pPr indent="-342900" lvl="8" marL="4114800" algn="l">
              <a:lnSpc>
                <a:spcPct val="100000"/>
              </a:lnSpc>
              <a:spcBef>
                <a:spcPts val="300"/>
              </a:spcBef>
              <a:spcAft>
                <a:spcPts val="0"/>
              </a:spcAft>
              <a:buSzPts val="1800"/>
              <a:buChar char="◦"/>
              <a:defRPr/>
            </a:lvl9pPr>
          </a:lstStyle>
          <a:p/>
        </p:txBody>
      </p:sp>
      <p:sp>
        <p:nvSpPr>
          <p:cNvPr id="37" name="Google Shape;37;p23"/>
          <p:cNvSpPr txBox="1"/>
          <p:nvPr>
            <p:ph idx="2" type="body"/>
          </p:nvPr>
        </p:nvSpPr>
        <p:spPr>
          <a:xfrm>
            <a:off x="4610100" y="1828800"/>
            <a:ext cx="3771900" cy="1752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00"/>
              </a:spcBef>
              <a:spcAft>
                <a:spcPts val="0"/>
              </a:spcAft>
              <a:buSzPts val="1800"/>
              <a:buChar char="•"/>
              <a:defRPr/>
            </a:lvl1pPr>
            <a:lvl2pPr indent="-342900" lvl="1" marL="914400" algn="l">
              <a:lnSpc>
                <a:spcPct val="100000"/>
              </a:lnSpc>
              <a:spcBef>
                <a:spcPts val="300"/>
              </a:spcBef>
              <a:spcAft>
                <a:spcPts val="0"/>
              </a:spcAft>
              <a:buSzPts val="1800"/>
              <a:buChar char="▫"/>
              <a:defRPr/>
            </a:lvl2pPr>
            <a:lvl3pPr indent="-342900" lvl="2" marL="1371600" algn="l">
              <a:lnSpc>
                <a:spcPct val="100000"/>
              </a:lnSpc>
              <a:spcBef>
                <a:spcPts val="300"/>
              </a:spcBef>
              <a:spcAft>
                <a:spcPts val="0"/>
              </a:spcAft>
              <a:buSzPts val="1800"/>
              <a:buChar char="●"/>
              <a:defRPr/>
            </a:lvl3pPr>
            <a:lvl4pPr indent="-342900" lvl="3" marL="1828800" algn="l">
              <a:lnSpc>
                <a:spcPct val="100000"/>
              </a:lnSpc>
              <a:spcBef>
                <a:spcPts val="300"/>
              </a:spcBef>
              <a:spcAft>
                <a:spcPts val="0"/>
              </a:spcAft>
              <a:buSzPts val="1800"/>
              <a:buChar char="●"/>
              <a:defRPr/>
            </a:lvl4pPr>
            <a:lvl5pPr indent="-342900" lvl="4" marL="2286000" algn="l">
              <a:lnSpc>
                <a:spcPct val="100000"/>
              </a:lnSpc>
              <a:spcBef>
                <a:spcPts val="300"/>
              </a:spcBef>
              <a:spcAft>
                <a:spcPts val="0"/>
              </a:spcAft>
              <a:buSzPts val="1800"/>
              <a:buChar char="▫"/>
              <a:defRPr/>
            </a:lvl5pPr>
            <a:lvl6pPr indent="-342900" lvl="5" marL="2743200" algn="l">
              <a:lnSpc>
                <a:spcPct val="100000"/>
              </a:lnSpc>
              <a:spcBef>
                <a:spcPts val="300"/>
              </a:spcBef>
              <a:spcAft>
                <a:spcPts val="0"/>
              </a:spcAft>
              <a:buSzPts val="1800"/>
              <a:buChar char="▫"/>
              <a:defRPr/>
            </a:lvl6pPr>
            <a:lvl7pPr indent="-342900" lvl="6" marL="3200400" algn="l">
              <a:lnSpc>
                <a:spcPct val="100000"/>
              </a:lnSpc>
              <a:spcBef>
                <a:spcPts val="300"/>
              </a:spcBef>
              <a:spcAft>
                <a:spcPts val="0"/>
              </a:spcAft>
              <a:buSzPts val="1800"/>
              <a:buChar char="▫"/>
              <a:defRPr/>
            </a:lvl7pPr>
            <a:lvl8pPr indent="-342900" lvl="7" marL="3657600" algn="l">
              <a:lnSpc>
                <a:spcPct val="100000"/>
              </a:lnSpc>
              <a:spcBef>
                <a:spcPts val="300"/>
              </a:spcBef>
              <a:spcAft>
                <a:spcPts val="0"/>
              </a:spcAft>
              <a:buSzPts val="1800"/>
              <a:buChar char="◦"/>
              <a:defRPr/>
            </a:lvl8pPr>
            <a:lvl9pPr indent="-342900" lvl="8" marL="4114800" algn="l">
              <a:lnSpc>
                <a:spcPct val="100000"/>
              </a:lnSpc>
              <a:spcBef>
                <a:spcPts val="300"/>
              </a:spcBef>
              <a:spcAft>
                <a:spcPts val="0"/>
              </a:spcAft>
              <a:buSzPts val="1800"/>
              <a:buChar char="◦"/>
              <a:defRPr/>
            </a:lvl9pPr>
          </a:lstStyle>
          <a:p/>
        </p:txBody>
      </p:sp>
      <p:sp>
        <p:nvSpPr>
          <p:cNvPr id="38" name="Google Shape;38;p23"/>
          <p:cNvSpPr txBox="1"/>
          <p:nvPr>
            <p:ph idx="3" type="body"/>
          </p:nvPr>
        </p:nvSpPr>
        <p:spPr>
          <a:xfrm>
            <a:off x="4610100" y="3733800"/>
            <a:ext cx="3771900" cy="1752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00"/>
              </a:spcBef>
              <a:spcAft>
                <a:spcPts val="0"/>
              </a:spcAft>
              <a:buSzPts val="1800"/>
              <a:buChar char="•"/>
              <a:defRPr/>
            </a:lvl1pPr>
            <a:lvl2pPr indent="-342900" lvl="1" marL="914400" algn="l">
              <a:lnSpc>
                <a:spcPct val="100000"/>
              </a:lnSpc>
              <a:spcBef>
                <a:spcPts val="300"/>
              </a:spcBef>
              <a:spcAft>
                <a:spcPts val="0"/>
              </a:spcAft>
              <a:buSzPts val="1800"/>
              <a:buChar char="▫"/>
              <a:defRPr/>
            </a:lvl2pPr>
            <a:lvl3pPr indent="-342900" lvl="2" marL="1371600" algn="l">
              <a:lnSpc>
                <a:spcPct val="100000"/>
              </a:lnSpc>
              <a:spcBef>
                <a:spcPts val="300"/>
              </a:spcBef>
              <a:spcAft>
                <a:spcPts val="0"/>
              </a:spcAft>
              <a:buSzPts val="1800"/>
              <a:buChar char="●"/>
              <a:defRPr/>
            </a:lvl3pPr>
            <a:lvl4pPr indent="-342900" lvl="3" marL="1828800" algn="l">
              <a:lnSpc>
                <a:spcPct val="100000"/>
              </a:lnSpc>
              <a:spcBef>
                <a:spcPts val="300"/>
              </a:spcBef>
              <a:spcAft>
                <a:spcPts val="0"/>
              </a:spcAft>
              <a:buSzPts val="1800"/>
              <a:buChar char="●"/>
              <a:defRPr/>
            </a:lvl4pPr>
            <a:lvl5pPr indent="-342900" lvl="4" marL="2286000" algn="l">
              <a:lnSpc>
                <a:spcPct val="100000"/>
              </a:lnSpc>
              <a:spcBef>
                <a:spcPts val="300"/>
              </a:spcBef>
              <a:spcAft>
                <a:spcPts val="0"/>
              </a:spcAft>
              <a:buSzPts val="1800"/>
              <a:buChar char="▫"/>
              <a:defRPr/>
            </a:lvl5pPr>
            <a:lvl6pPr indent="-342900" lvl="5" marL="2743200" algn="l">
              <a:lnSpc>
                <a:spcPct val="100000"/>
              </a:lnSpc>
              <a:spcBef>
                <a:spcPts val="300"/>
              </a:spcBef>
              <a:spcAft>
                <a:spcPts val="0"/>
              </a:spcAft>
              <a:buSzPts val="1800"/>
              <a:buChar char="▫"/>
              <a:defRPr/>
            </a:lvl6pPr>
            <a:lvl7pPr indent="-342900" lvl="6" marL="3200400" algn="l">
              <a:lnSpc>
                <a:spcPct val="100000"/>
              </a:lnSpc>
              <a:spcBef>
                <a:spcPts val="300"/>
              </a:spcBef>
              <a:spcAft>
                <a:spcPts val="0"/>
              </a:spcAft>
              <a:buSzPts val="1800"/>
              <a:buChar char="▫"/>
              <a:defRPr/>
            </a:lvl7pPr>
            <a:lvl8pPr indent="-342900" lvl="7" marL="3657600" algn="l">
              <a:lnSpc>
                <a:spcPct val="100000"/>
              </a:lnSpc>
              <a:spcBef>
                <a:spcPts val="300"/>
              </a:spcBef>
              <a:spcAft>
                <a:spcPts val="0"/>
              </a:spcAft>
              <a:buSzPts val="1800"/>
              <a:buChar char="◦"/>
              <a:defRPr/>
            </a:lvl8pPr>
            <a:lvl9pPr indent="-342900" lvl="8" marL="4114800" algn="l">
              <a:lnSpc>
                <a:spcPct val="100000"/>
              </a:lnSpc>
              <a:spcBef>
                <a:spcPts val="300"/>
              </a:spcBef>
              <a:spcAft>
                <a:spcPts val="0"/>
              </a:spcAft>
              <a:buSzPts val="1800"/>
              <a:buChar char="◦"/>
              <a:defRPr/>
            </a:lvl9pPr>
          </a:lstStyle>
          <a:p/>
        </p:txBody>
      </p:sp>
      <p:sp>
        <p:nvSpPr>
          <p:cNvPr id="39" name="Google Shape;39;p23"/>
          <p:cNvSpPr txBox="1"/>
          <p:nvPr>
            <p:ph idx="10" type="dt"/>
          </p:nvPr>
        </p:nvSpPr>
        <p:spPr>
          <a:xfrm>
            <a:off x="6586538" y="612775"/>
            <a:ext cx="9573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3"/>
          <p:cNvSpPr txBox="1"/>
          <p:nvPr>
            <p:ph idx="11" type="ftr"/>
          </p:nvPr>
        </p:nvSpPr>
        <p:spPr>
          <a:xfrm>
            <a:off x="5257800" y="612775"/>
            <a:ext cx="1325700" cy="4572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3"/>
          <p:cNvSpPr txBox="1"/>
          <p:nvPr>
            <p:ph idx="12" type="sldNum"/>
          </p:nvPr>
        </p:nvSpPr>
        <p:spPr>
          <a:xfrm>
            <a:off x="8174038" y="1588"/>
            <a:ext cx="762000" cy="366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42" name="Shape 42"/>
        <p:cNvGrpSpPr/>
        <p:nvPr/>
      </p:nvGrpSpPr>
      <p:grpSpPr>
        <a:xfrm>
          <a:off x="0" y="0"/>
          <a:ext cx="0" cy="0"/>
          <a:chOff x="0" y="0"/>
          <a:chExt cx="0" cy="0"/>
        </a:xfrm>
      </p:grpSpPr>
      <p:sp>
        <p:nvSpPr>
          <p:cNvPr id="43" name="Google Shape;43;p25"/>
          <p:cNvSpPr txBox="1"/>
          <p:nvPr>
            <p:ph type="title"/>
          </p:nvPr>
        </p:nvSpPr>
        <p:spPr>
          <a:xfrm>
            <a:off x="685800" y="152400"/>
            <a:ext cx="6870600" cy="1600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5"/>
          <p:cNvSpPr txBox="1"/>
          <p:nvPr>
            <p:ph idx="1" type="body"/>
          </p:nvPr>
        </p:nvSpPr>
        <p:spPr>
          <a:xfrm>
            <a:off x="685800" y="1828800"/>
            <a:ext cx="3771900" cy="3657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00"/>
              </a:spcBef>
              <a:spcAft>
                <a:spcPts val="0"/>
              </a:spcAft>
              <a:buSzPts val="1800"/>
              <a:buChar char="•"/>
              <a:defRPr/>
            </a:lvl1pPr>
            <a:lvl2pPr indent="-342900" lvl="1" marL="914400" algn="l">
              <a:lnSpc>
                <a:spcPct val="100000"/>
              </a:lnSpc>
              <a:spcBef>
                <a:spcPts val="300"/>
              </a:spcBef>
              <a:spcAft>
                <a:spcPts val="0"/>
              </a:spcAft>
              <a:buSzPts val="1800"/>
              <a:buChar char="▫"/>
              <a:defRPr/>
            </a:lvl2pPr>
            <a:lvl3pPr indent="-342900" lvl="2" marL="1371600" algn="l">
              <a:lnSpc>
                <a:spcPct val="100000"/>
              </a:lnSpc>
              <a:spcBef>
                <a:spcPts val="300"/>
              </a:spcBef>
              <a:spcAft>
                <a:spcPts val="0"/>
              </a:spcAft>
              <a:buSzPts val="1800"/>
              <a:buChar char="●"/>
              <a:defRPr/>
            </a:lvl3pPr>
            <a:lvl4pPr indent="-342900" lvl="3" marL="1828800" algn="l">
              <a:lnSpc>
                <a:spcPct val="100000"/>
              </a:lnSpc>
              <a:spcBef>
                <a:spcPts val="300"/>
              </a:spcBef>
              <a:spcAft>
                <a:spcPts val="0"/>
              </a:spcAft>
              <a:buSzPts val="1800"/>
              <a:buChar char="●"/>
              <a:defRPr/>
            </a:lvl4pPr>
            <a:lvl5pPr indent="-342900" lvl="4" marL="2286000" algn="l">
              <a:lnSpc>
                <a:spcPct val="100000"/>
              </a:lnSpc>
              <a:spcBef>
                <a:spcPts val="300"/>
              </a:spcBef>
              <a:spcAft>
                <a:spcPts val="0"/>
              </a:spcAft>
              <a:buSzPts val="1800"/>
              <a:buChar char="▫"/>
              <a:defRPr/>
            </a:lvl5pPr>
            <a:lvl6pPr indent="-342900" lvl="5" marL="2743200" algn="l">
              <a:lnSpc>
                <a:spcPct val="100000"/>
              </a:lnSpc>
              <a:spcBef>
                <a:spcPts val="300"/>
              </a:spcBef>
              <a:spcAft>
                <a:spcPts val="0"/>
              </a:spcAft>
              <a:buSzPts val="1800"/>
              <a:buChar char="▫"/>
              <a:defRPr/>
            </a:lvl6pPr>
            <a:lvl7pPr indent="-342900" lvl="6" marL="3200400" algn="l">
              <a:lnSpc>
                <a:spcPct val="100000"/>
              </a:lnSpc>
              <a:spcBef>
                <a:spcPts val="300"/>
              </a:spcBef>
              <a:spcAft>
                <a:spcPts val="0"/>
              </a:spcAft>
              <a:buSzPts val="1800"/>
              <a:buChar char="▫"/>
              <a:defRPr/>
            </a:lvl7pPr>
            <a:lvl8pPr indent="-342900" lvl="7" marL="3657600" algn="l">
              <a:lnSpc>
                <a:spcPct val="100000"/>
              </a:lnSpc>
              <a:spcBef>
                <a:spcPts val="300"/>
              </a:spcBef>
              <a:spcAft>
                <a:spcPts val="0"/>
              </a:spcAft>
              <a:buSzPts val="1800"/>
              <a:buChar char="◦"/>
              <a:defRPr/>
            </a:lvl8pPr>
            <a:lvl9pPr indent="-342900" lvl="8" marL="4114800" algn="l">
              <a:lnSpc>
                <a:spcPct val="100000"/>
              </a:lnSpc>
              <a:spcBef>
                <a:spcPts val="300"/>
              </a:spcBef>
              <a:spcAft>
                <a:spcPts val="0"/>
              </a:spcAft>
              <a:buSzPts val="1800"/>
              <a:buChar char="◦"/>
              <a:defRPr/>
            </a:lvl9pPr>
          </a:lstStyle>
          <a:p/>
        </p:txBody>
      </p:sp>
      <p:sp>
        <p:nvSpPr>
          <p:cNvPr id="45" name="Google Shape;45;p25"/>
          <p:cNvSpPr txBox="1"/>
          <p:nvPr>
            <p:ph idx="2" type="body"/>
          </p:nvPr>
        </p:nvSpPr>
        <p:spPr>
          <a:xfrm>
            <a:off x="4610100" y="1828800"/>
            <a:ext cx="3771900" cy="3657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00"/>
              </a:spcBef>
              <a:spcAft>
                <a:spcPts val="0"/>
              </a:spcAft>
              <a:buSzPts val="1800"/>
              <a:buChar char="•"/>
              <a:defRPr/>
            </a:lvl1pPr>
            <a:lvl2pPr indent="-342900" lvl="1" marL="914400" algn="l">
              <a:lnSpc>
                <a:spcPct val="100000"/>
              </a:lnSpc>
              <a:spcBef>
                <a:spcPts val="300"/>
              </a:spcBef>
              <a:spcAft>
                <a:spcPts val="0"/>
              </a:spcAft>
              <a:buSzPts val="1800"/>
              <a:buChar char="▫"/>
              <a:defRPr/>
            </a:lvl2pPr>
            <a:lvl3pPr indent="-342900" lvl="2" marL="1371600" algn="l">
              <a:lnSpc>
                <a:spcPct val="100000"/>
              </a:lnSpc>
              <a:spcBef>
                <a:spcPts val="300"/>
              </a:spcBef>
              <a:spcAft>
                <a:spcPts val="0"/>
              </a:spcAft>
              <a:buSzPts val="1800"/>
              <a:buChar char="●"/>
              <a:defRPr/>
            </a:lvl3pPr>
            <a:lvl4pPr indent="-342900" lvl="3" marL="1828800" algn="l">
              <a:lnSpc>
                <a:spcPct val="100000"/>
              </a:lnSpc>
              <a:spcBef>
                <a:spcPts val="300"/>
              </a:spcBef>
              <a:spcAft>
                <a:spcPts val="0"/>
              </a:spcAft>
              <a:buSzPts val="1800"/>
              <a:buChar char="●"/>
              <a:defRPr/>
            </a:lvl4pPr>
            <a:lvl5pPr indent="-342900" lvl="4" marL="2286000" algn="l">
              <a:lnSpc>
                <a:spcPct val="100000"/>
              </a:lnSpc>
              <a:spcBef>
                <a:spcPts val="300"/>
              </a:spcBef>
              <a:spcAft>
                <a:spcPts val="0"/>
              </a:spcAft>
              <a:buSzPts val="1800"/>
              <a:buChar char="▫"/>
              <a:defRPr/>
            </a:lvl5pPr>
            <a:lvl6pPr indent="-342900" lvl="5" marL="2743200" algn="l">
              <a:lnSpc>
                <a:spcPct val="100000"/>
              </a:lnSpc>
              <a:spcBef>
                <a:spcPts val="300"/>
              </a:spcBef>
              <a:spcAft>
                <a:spcPts val="0"/>
              </a:spcAft>
              <a:buSzPts val="1800"/>
              <a:buChar char="▫"/>
              <a:defRPr/>
            </a:lvl6pPr>
            <a:lvl7pPr indent="-342900" lvl="6" marL="3200400" algn="l">
              <a:lnSpc>
                <a:spcPct val="100000"/>
              </a:lnSpc>
              <a:spcBef>
                <a:spcPts val="300"/>
              </a:spcBef>
              <a:spcAft>
                <a:spcPts val="0"/>
              </a:spcAft>
              <a:buSzPts val="1800"/>
              <a:buChar char="▫"/>
              <a:defRPr/>
            </a:lvl7pPr>
            <a:lvl8pPr indent="-342900" lvl="7" marL="3657600" algn="l">
              <a:lnSpc>
                <a:spcPct val="100000"/>
              </a:lnSpc>
              <a:spcBef>
                <a:spcPts val="300"/>
              </a:spcBef>
              <a:spcAft>
                <a:spcPts val="0"/>
              </a:spcAft>
              <a:buSzPts val="1800"/>
              <a:buChar char="◦"/>
              <a:defRPr/>
            </a:lvl8pPr>
            <a:lvl9pPr indent="-342900" lvl="8" marL="4114800" algn="l">
              <a:lnSpc>
                <a:spcPct val="100000"/>
              </a:lnSpc>
              <a:spcBef>
                <a:spcPts val="300"/>
              </a:spcBef>
              <a:spcAft>
                <a:spcPts val="0"/>
              </a:spcAft>
              <a:buSzPts val="1800"/>
              <a:buChar char="◦"/>
              <a:defRPr/>
            </a:lvl9pPr>
          </a:lstStyle>
          <a:p/>
        </p:txBody>
      </p:sp>
      <p:sp>
        <p:nvSpPr>
          <p:cNvPr id="46" name="Google Shape;46;p25"/>
          <p:cNvSpPr txBox="1"/>
          <p:nvPr>
            <p:ph idx="10" type="dt"/>
          </p:nvPr>
        </p:nvSpPr>
        <p:spPr>
          <a:xfrm>
            <a:off x="6586538" y="612775"/>
            <a:ext cx="9573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5"/>
          <p:cNvSpPr txBox="1"/>
          <p:nvPr>
            <p:ph idx="11" type="ftr"/>
          </p:nvPr>
        </p:nvSpPr>
        <p:spPr>
          <a:xfrm>
            <a:off x="5257800" y="612775"/>
            <a:ext cx="1325700" cy="4572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5"/>
          <p:cNvSpPr txBox="1"/>
          <p:nvPr>
            <p:ph idx="12" type="sldNum"/>
          </p:nvPr>
        </p:nvSpPr>
        <p:spPr>
          <a:xfrm>
            <a:off x="8174038" y="1588"/>
            <a:ext cx="762000" cy="366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49" name="Shape 49"/>
        <p:cNvGrpSpPr/>
        <p:nvPr/>
      </p:nvGrpSpPr>
      <p:grpSpPr>
        <a:xfrm>
          <a:off x="0" y="0"/>
          <a:ext cx="0" cy="0"/>
          <a:chOff x="0" y="0"/>
          <a:chExt cx="0" cy="0"/>
        </a:xfrm>
      </p:grpSpPr>
      <p:sp>
        <p:nvSpPr>
          <p:cNvPr id="50" name="Google Shape;50;p24"/>
          <p:cNvSpPr/>
          <p:nvPr/>
        </p:nvSpPr>
        <p:spPr>
          <a:xfrm flipH="1" rot="10800000">
            <a:off x="5410200" y="3809888"/>
            <a:ext cx="3733800" cy="906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51" name="Google Shape;51;p24"/>
          <p:cNvSpPr/>
          <p:nvPr/>
        </p:nvSpPr>
        <p:spPr>
          <a:xfrm flipH="1" rot="10800000">
            <a:off x="5410200" y="3897400"/>
            <a:ext cx="3733800" cy="192000"/>
          </a:xfrm>
          <a:prstGeom prst="rect">
            <a:avLst/>
          </a:prstGeom>
          <a:solidFill>
            <a:schemeClr val="accent2">
              <a:alpha val="4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52" name="Google Shape;52;p24"/>
          <p:cNvSpPr/>
          <p:nvPr/>
        </p:nvSpPr>
        <p:spPr>
          <a:xfrm flipH="1" rot="10800000">
            <a:off x="5410200" y="4114725"/>
            <a:ext cx="3733800" cy="9600"/>
          </a:xfrm>
          <a:prstGeom prst="rect">
            <a:avLst/>
          </a:prstGeom>
          <a:solidFill>
            <a:schemeClr val="accent2">
              <a:alpha val="6431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53" name="Google Shape;53;p24"/>
          <p:cNvSpPr/>
          <p:nvPr/>
        </p:nvSpPr>
        <p:spPr>
          <a:xfrm flipH="1" rot="10800000">
            <a:off x="5410200" y="4164163"/>
            <a:ext cx="1965300" cy="18900"/>
          </a:xfrm>
          <a:prstGeom prst="rect">
            <a:avLst/>
          </a:prstGeom>
          <a:solidFill>
            <a:schemeClr val="accent2">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54" name="Google Shape;54;p24"/>
          <p:cNvSpPr/>
          <p:nvPr/>
        </p:nvSpPr>
        <p:spPr>
          <a:xfrm flipH="1" rot="10800000">
            <a:off x="5410200" y="4198863"/>
            <a:ext cx="1965300" cy="9600"/>
          </a:xfrm>
          <a:prstGeom prst="rect">
            <a:avLst/>
          </a:prstGeom>
          <a:solidFill>
            <a:schemeClr val="accent2">
              <a:alpha val="6431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55" name="Google Shape;55;p24"/>
          <p:cNvSpPr/>
          <p:nvPr/>
        </p:nvSpPr>
        <p:spPr>
          <a:xfrm>
            <a:off x="5410200" y="3962400"/>
            <a:ext cx="3063900" cy="2700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56" name="Google Shape;56;p24"/>
          <p:cNvSpPr/>
          <p:nvPr/>
        </p:nvSpPr>
        <p:spPr>
          <a:xfrm>
            <a:off x="7377113" y="4060825"/>
            <a:ext cx="1600200" cy="3660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57" name="Google Shape;57;p24"/>
          <p:cNvSpPr/>
          <p:nvPr/>
        </p:nvSpPr>
        <p:spPr>
          <a:xfrm>
            <a:off x="0" y="3649663"/>
            <a:ext cx="9144000" cy="244500"/>
          </a:xfrm>
          <a:prstGeom prst="rect">
            <a:avLst/>
          </a:prstGeom>
          <a:solidFill>
            <a:schemeClr val="accent2">
              <a:alpha val="4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58" name="Google Shape;58;p24"/>
          <p:cNvSpPr/>
          <p:nvPr/>
        </p:nvSpPr>
        <p:spPr>
          <a:xfrm>
            <a:off x="0" y="3675063"/>
            <a:ext cx="9144000" cy="141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59" name="Google Shape;59;p24"/>
          <p:cNvSpPr/>
          <p:nvPr/>
        </p:nvSpPr>
        <p:spPr>
          <a:xfrm flipH="1" rot="10800000">
            <a:off x="6413500" y="3643463"/>
            <a:ext cx="2730600" cy="247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60" name="Google Shape;60;p24"/>
          <p:cNvSpPr/>
          <p:nvPr/>
        </p:nvSpPr>
        <p:spPr>
          <a:xfrm>
            <a:off x="0" y="0"/>
            <a:ext cx="9144000" cy="3702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61" name="Google Shape;61;p24"/>
          <p:cNvSpPr txBox="1"/>
          <p:nvPr>
            <p:ph type="ctrTitle"/>
          </p:nvPr>
        </p:nvSpPr>
        <p:spPr>
          <a:xfrm>
            <a:off x="457200" y="2401887"/>
            <a:ext cx="8458200" cy="1470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4"/>
          <p:cNvSpPr txBox="1"/>
          <p:nvPr>
            <p:ph idx="1" type="subTitle"/>
          </p:nvPr>
        </p:nvSpPr>
        <p:spPr>
          <a:xfrm>
            <a:off x="457200" y="3899938"/>
            <a:ext cx="4953000" cy="1752600"/>
          </a:xfrm>
          <a:prstGeom prst="rect">
            <a:avLst/>
          </a:prstGeom>
          <a:noFill/>
          <a:ln>
            <a:noFill/>
          </a:ln>
        </p:spPr>
        <p:txBody>
          <a:bodyPr anchorCtr="0" anchor="t" bIns="45700" lIns="91425" spcFirstLastPara="1" rIns="91425" wrap="square" tIns="45700">
            <a:noAutofit/>
          </a:bodyPr>
          <a:lstStyle>
            <a:lvl1pPr lvl="0" algn="l">
              <a:lnSpc>
                <a:spcPct val="100000"/>
              </a:lnSpc>
              <a:spcBef>
                <a:spcPts val="300"/>
              </a:spcBef>
              <a:spcAft>
                <a:spcPts val="0"/>
              </a:spcAft>
              <a:buSzPts val="2400"/>
              <a:buNone/>
              <a:defRPr sz="2400">
                <a:solidFill>
                  <a:schemeClr val="dk2"/>
                </a:solidFill>
              </a:defRPr>
            </a:lvl1pPr>
            <a:lvl2pPr lvl="1" algn="ctr">
              <a:lnSpc>
                <a:spcPct val="100000"/>
              </a:lnSpc>
              <a:spcBef>
                <a:spcPts val="300"/>
              </a:spcBef>
              <a:spcAft>
                <a:spcPts val="0"/>
              </a:spcAft>
              <a:buSzPts val="1800"/>
              <a:buNone/>
              <a:defRPr/>
            </a:lvl2pPr>
            <a:lvl3pPr lvl="2" algn="ctr">
              <a:lnSpc>
                <a:spcPct val="100000"/>
              </a:lnSpc>
              <a:spcBef>
                <a:spcPts val="300"/>
              </a:spcBef>
              <a:spcAft>
                <a:spcPts val="0"/>
              </a:spcAft>
              <a:buSzPts val="1800"/>
              <a:buNone/>
              <a:defRPr/>
            </a:lvl3pPr>
            <a:lvl4pPr lvl="3" algn="ctr">
              <a:lnSpc>
                <a:spcPct val="100000"/>
              </a:lnSpc>
              <a:spcBef>
                <a:spcPts val="300"/>
              </a:spcBef>
              <a:spcAft>
                <a:spcPts val="0"/>
              </a:spcAft>
              <a:buSzPts val="1800"/>
              <a:buNone/>
              <a:defRPr/>
            </a:lvl4pPr>
            <a:lvl5pPr lvl="4" algn="ctr">
              <a:lnSpc>
                <a:spcPct val="100000"/>
              </a:lnSpc>
              <a:spcBef>
                <a:spcPts val="300"/>
              </a:spcBef>
              <a:spcAft>
                <a:spcPts val="0"/>
              </a:spcAft>
              <a:buSzPts val="1800"/>
              <a:buNone/>
              <a:defRPr/>
            </a:lvl5pPr>
            <a:lvl6pPr lvl="5" algn="ctr">
              <a:lnSpc>
                <a:spcPct val="100000"/>
              </a:lnSpc>
              <a:spcBef>
                <a:spcPts val="300"/>
              </a:spcBef>
              <a:spcAft>
                <a:spcPts val="0"/>
              </a:spcAft>
              <a:buSzPts val="1800"/>
              <a:buNone/>
              <a:defRPr/>
            </a:lvl6pPr>
            <a:lvl7pPr lvl="6" algn="ctr">
              <a:lnSpc>
                <a:spcPct val="100000"/>
              </a:lnSpc>
              <a:spcBef>
                <a:spcPts val="300"/>
              </a:spcBef>
              <a:spcAft>
                <a:spcPts val="0"/>
              </a:spcAft>
              <a:buSzPts val="1800"/>
              <a:buNone/>
              <a:defRPr/>
            </a:lvl7pPr>
            <a:lvl8pPr lvl="7" algn="ctr">
              <a:lnSpc>
                <a:spcPct val="100000"/>
              </a:lnSpc>
              <a:spcBef>
                <a:spcPts val="300"/>
              </a:spcBef>
              <a:spcAft>
                <a:spcPts val="0"/>
              </a:spcAft>
              <a:buSzPts val="1800"/>
              <a:buNone/>
              <a:defRPr/>
            </a:lvl8pPr>
            <a:lvl9pPr lvl="8" algn="ctr">
              <a:lnSpc>
                <a:spcPct val="100000"/>
              </a:lnSpc>
              <a:spcBef>
                <a:spcPts val="300"/>
              </a:spcBef>
              <a:spcAft>
                <a:spcPts val="0"/>
              </a:spcAft>
              <a:buSzPts val="1800"/>
              <a:buNone/>
              <a:defRPr/>
            </a:lvl9pPr>
          </a:lstStyle>
          <a:p/>
        </p:txBody>
      </p:sp>
      <p:sp>
        <p:nvSpPr>
          <p:cNvPr id="63" name="Google Shape;63;p24"/>
          <p:cNvSpPr txBox="1"/>
          <p:nvPr>
            <p:ph idx="10" type="dt"/>
          </p:nvPr>
        </p:nvSpPr>
        <p:spPr>
          <a:xfrm>
            <a:off x="6705600" y="4206875"/>
            <a:ext cx="9603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4"/>
          <p:cNvSpPr txBox="1"/>
          <p:nvPr>
            <p:ph idx="11" type="ftr"/>
          </p:nvPr>
        </p:nvSpPr>
        <p:spPr>
          <a:xfrm>
            <a:off x="5410200" y="4205288"/>
            <a:ext cx="1295400" cy="4572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4"/>
          <p:cNvSpPr txBox="1"/>
          <p:nvPr>
            <p:ph idx="12" type="sldNum"/>
          </p:nvPr>
        </p:nvSpPr>
        <p:spPr>
          <a:xfrm>
            <a:off x="8320088" y="1588"/>
            <a:ext cx="747600" cy="3651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sp>
        <p:nvSpPr>
          <p:cNvPr id="67" name="Google Shape;67;p26"/>
          <p:cNvSpPr txBox="1"/>
          <p:nvPr>
            <p:ph type="title"/>
          </p:nvPr>
        </p:nvSpPr>
        <p:spPr>
          <a:xfrm>
            <a:off x="722313" y="1981200"/>
            <a:ext cx="7772400" cy="1362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rgbClr val="FFFFFF"/>
              </a:buClr>
              <a:buSzPts val="4300"/>
              <a:buFont typeface="Trebuchet MS"/>
              <a:buNone/>
              <a:defRPr b="1" sz="4300" cap="none">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6"/>
          <p:cNvSpPr txBox="1"/>
          <p:nvPr>
            <p:ph idx="1" type="body"/>
          </p:nvPr>
        </p:nvSpPr>
        <p:spPr>
          <a:xfrm>
            <a:off x="722313" y="3367088"/>
            <a:ext cx="7772400" cy="15096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00"/>
              </a:spcBef>
              <a:spcAft>
                <a:spcPts val="0"/>
              </a:spcAft>
              <a:buSzPts val="2100"/>
              <a:buNone/>
              <a:defRPr b="0" sz="2100">
                <a:solidFill>
                  <a:schemeClr val="dk2"/>
                </a:solidFill>
              </a:defRPr>
            </a:lvl1pPr>
            <a:lvl2pPr indent="-228600" lvl="1" marL="914400" algn="l">
              <a:lnSpc>
                <a:spcPct val="100000"/>
              </a:lnSpc>
              <a:spcBef>
                <a:spcPts val="300"/>
              </a:spcBef>
              <a:spcAft>
                <a:spcPts val="0"/>
              </a:spcAft>
              <a:buSzPts val="1800"/>
              <a:buNone/>
              <a:defRPr sz="1800">
                <a:solidFill>
                  <a:srgbClr val="888888"/>
                </a:solidFill>
              </a:defRPr>
            </a:lvl2pPr>
            <a:lvl3pPr indent="-228600" lvl="2" marL="1371600" algn="l">
              <a:lnSpc>
                <a:spcPct val="100000"/>
              </a:lnSpc>
              <a:spcBef>
                <a:spcPts val="300"/>
              </a:spcBef>
              <a:spcAft>
                <a:spcPts val="0"/>
              </a:spcAft>
              <a:buSzPts val="1600"/>
              <a:buNone/>
              <a:defRPr sz="1600">
                <a:solidFill>
                  <a:srgbClr val="888888"/>
                </a:solidFill>
              </a:defRPr>
            </a:lvl3pPr>
            <a:lvl4pPr indent="-228600" lvl="3" marL="1828800" algn="l">
              <a:lnSpc>
                <a:spcPct val="100000"/>
              </a:lnSpc>
              <a:spcBef>
                <a:spcPts val="300"/>
              </a:spcBef>
              <a:spcAft>
                <a:spcPts val="0"/>
              </a:spcAft>
              <a:buSzPts val="1400"/>
              <a:buNone/>
              <a:defRPr sz="1400">
                <a:solidFill>
                  <a:srgbClr val="888888"/>
                </a:solidFill>
              </a:defRPr>
            </a:lvl4pPr>
            <a:lvl5pPr indent="-228600" lvl="4" marL="2286000" algn="l">
              <a:lnSpc>
                <a:spcPct val="100000"/>
              </a:lnSpc>
              <a:spcBef>
                <a:spcPts val="300"/>
              </a:spcBef>
              <a:spcAft>
                <a:spcPts val="0"/>
              </a:spcAft>
              <a:buSzPts val="1400"/>
              <a:buNone/>
              <a:defRPr sz="1400">
                <a:solidFill>
                  <a:srgbClr val="888888"/>
                </a:solidFill>
              </a:defRPr>
            </a:lvl5pPr>
            <a:lvl6pPr indent="-342900" lvl="5" marL="2743200" algn="l">
              <a:lnSpc>
                <a:spcPct val="100000"/>
              </a:lnSpc>
              <a:spcBef>
                <a:spcPts val="300"/>
              </a:spcBef>
              <a:spcAft>
                <a:spcPts val="0"/>
              </a:spcAft>
              <a:buSzPts val="1800"/>
              <a:buChar char="▫"/>
              <a:defRPr/>
            </a:lvl6pPr>
            <a:lvl7pPr indent="-342900" lvl="6" marL="3200400" algn="l">
              <a:lnSpc>
                <a:spcPct val="100000"/>
              </a:lnSpc>
              <a:spcBef>
                <a:spcPts val="300"/>
              </a:spcBef>
              <a:spcAft>
                <a:spcPts val="0"/>
              </a:spcAft>
              <a:buSzPts val="1800"/>
              <a:buChar char="▫"/>
              <a:defRPr/>
            </a:lvl7pPr>
            <a:lvl8pPr indent="-342900" lvl="7" marL="3657600" algn="l">
              <a:lnSpc>
                <a:spcPct val="100000"/>
              </a:lnSpc>
              <a:spcBef>
                <a:spcPts val="300"/>
              </a:spcBef>
              <a:spcAft>
                <a:spcPts val="0"/>
              </a:spcAft>
              <a:buSzPts val="1800"/>
              <a:buChar char="◦"/>
              <a:defRPr/>
            </a:lvl8pPr>
            <a:lvl9pPr indent="-342900" lvl="8" marL="4114800" algn="l">
              <a:lnSpc>
                <a:spcPct val="100000"/>
              </a:lnSpc>
              <a:spcBef>
                <a:spcPts val="300"/>
              </a:spcBef>
              <a:spcAft>
                <a:spcPts val="0"/>
              </a:spcAft>
              <a:buSzPts val="1800"/>
              <a:buChar char="◦"/>
              <a:defRPr/>
            </a:lvl9pPr>
          </a:lstStyle>
          <a:p/>
        </p:txBody>
      </p:sp>
      <p:sp>
        <p:nvSpPr>
          <p:cNvPr id="69" name="Google Shape;69;p26"/>
          <p:cNvSpPr txBox="1"/>
          <p:nvPr>
            <p:ph idx="10" type="dt"/>
          </p:nvPr>
        </p:nvSpPr>
        <p:spPr>
          <a:xfrm>
            <a:off x="6586538" y="612775"/>
            <a:ext cx="9573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6"/>
          <p:cNvSpPr txBox="1"/>
          <p:nvPr>
            <p:ph idx="11" type="ftr"/>
          </p:nvPr>
        </p:nvSpPr>
        <p:spPr>
          <a:xfrm>
            <a:off x="5257800" y="612775"/>
            <a:ext cx="1325700" cy="4572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6"/>
          <p:cNvSpPr txBox="1"/>
          <p:nvPr>
            <p:ph idx="12" type="sldNum"/>
          </p:nvPr>
        </p:nvSpPr>
        <p:spPr>
          <a:xfrm>
            <a:off x="8174038" y="1588"/>
            <a:ext cx="762000" cy="366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2" name="Shape 72"/>
        <p:cNvGrpSpPr/>
        <p:nvPr/>
      </p:nvGrpSpPr>
      <p:grpSpPr>
        <a:xfrm>
          <a:off x="0" y="0"/>
          <a:ext cx="0" cy="0"/>
          <a:chOff x="0" y="0"/>
          <a:chExt cx="0" cy="0"/>
        </a:xfrm>
      </p:grpSpPr>
      <p:sp>
        <p:nvSpPr>
          <p:cNvPr id="73" name="Google Shape;73;p27"/>
          <p:cNvSpPr txBox="1"/>
          <p:nvPr>
            <p:ph type="title"/>
          </p:nvPr>
        </p:nvSpPr>
        <p:spPr>
          <a:xfrm>
            <a:off x="457200" y="1143000"/>
            <a:ext cx="8229600" cy="106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7"/>
          <p:cNvSpPr txBox="1"/>
          <p:nvPr>
            <p:ph idx="1" type="body"/>
          </p:nvPr>
        </p:nvSpPr>
        <p:spPr>
          <a:xfrm>
            <a:off x="457200" y="2249424"/>
            <a:ext cx="4038600" cy="4526100"/>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300"/>
              </a:spcBef>
              <a:spcAft>
                <a:spcPts val="0"/>
              </a:spcAft>
              <a:buSzPts val="2000"/>
              <a:buChar char="•"/>
              <a:defRPr sz="2000"/>
            </a:lvl1pPr>
            <a:lvl2pPr indent="-349250" lvl="1" marL="914400" algn="l">
              <a:lnSpc>
                <a:spcPct val="100000"/>
              </a:lnSpc>
              <a:spcBef>
                <a:spcPts val="300"/>
              </a:spcBef>
              <a:spcAft>
                <a:spcPts val="0"/>
              </a:spcAft>
              <a:buSzPts val="1900"/>
              <a:buChar char="▫"/>
              <a:defRPr sz="1900"/>
            </a:lvl2pPr>
            <a:lvl3pPr indent="-342900" lvl="2" marL="1371600" algn="l">
              <a:lnSpc>
                <a:spcPct val="100000"/>
              </a:lnSpc>
              <a:spcBef>
                <a:spcPts val="300"/>
              </a:spcBef>
              <a:spcAft>
                <a:spcPts val="0"/>
              </a:spcAft>
              <a:buSzPts val="1800"/>
              <a:buChar char="●"/>
              <a:defRPr sz="1800"/>
            </a:lvl3pPr>
            <a:lvl4pPr indent="-342900" lvl="3" marL="1828800" algn="l">
              <a:lnSpc>
                <a:spcPct val="100000"/>
              </a:lnSpc>
              <a:spcBef>
                <a:spcPts val="300"/>
              </a:spcBef>
              <a:spcAft>
                <a:spcPts val="0"/>
              </a:spcAft>
              <a:buSzPts val="1800"/>
              <a:buChar char="●"/>
              <a:defRPr sz="1800"/>
            </a:lvl4pPr>
            <a:lvl5pPr indent="-342900" lvl="4" marL="2286000" algn="l">
              <a:lnSpc>
                <a:spcPct val="100000"/>
              </a:lnSpc>
              <a:spcBef>
                <a:spcPts val="300"/>
              </a:spcBef>
              <a:spcAft>
                <a:spcPts val="0"/>
              </a:spcAft>
              <a:buSzPts val="1800"/>
              <a:buChar char="▫"/>
              <a:defRPr sz="1800"/>
            </a:lvl5pPr>
            <a:lvl6pPr indent="-342900" lvl="5" marL="2743200" algn="l">
              <a:lnSpc>
                <a:spcPct val="100000"/>
              </a:lnSpc>
              <a:spcBef>
                <a:spcPts val="300"/>
              </a:spcBef>
              <a:spcAft>
                <a:spcPts val="0"/>
              </a:spcAft>
              <a:buSzPts val="1800"/>
              <a:buChar char="▫"/>
              <a:defRPr/>
            </a:lvl6pPr>
            <a:lvl7pPr indent="-342900" lvl="6" marL="3200400" algn="l">
              <a:lnSpc>
                <a:spcPct val="100000"/>
              </a:lnSpc>
              <a:spcBef>
                <a:spcPts val="300"/>
              </a:spcBef>
              <a:spcAft>
                <a:spcPts val="0"/>
              </a:spcAft>
              <a:buSzPts val="1800"/>
              <a:buChar char="▫"/>
              <a:defRPr/>
            </a:lvl7pPr>
            <a:lvl8pPr indent="-342900" lvl="7" marL="3657600" algn="l">
              <a:lnSpc>
                <a:spcPct val="100000"/>
              </a:lnSpc>
              <a:spcBef>
                <a:spcPts val="300"/>
              </a:spcBef>
              <a:spcAft>
                <a:spcPts val="0"/>
              </a:spcAft>
              <a:buSzPts val="1800"/>
              <a:buChar char="◦"/>
              <a:defRPr/>
            </a:lvl8pPr>
            <a:lvl9pPr indent="-342900" lvl="8" marL="4114800" algn="l">
              <a:lnSpc>
                <a:spcPct val="100000"/>
              </a:lnSpc>
              <a:spcBef>
                <a:spcPts val="300"/>
              </a:spcBef>
              <a:spcAft>
                <a:spcPts val="0"/>
              </a:spcAft>
              <a:buSzPts val="1800"/>
              <a:buChar char="◦"/>
              <a:defRPr/>
            </a:lvl9pPr>
          </a:lstStyle>
          <a:p/>
        </p:txBody>
      </p:sp>
      <p:sp>
        <p:nvSpPr>
          <p:cNvPr id="75" name="Google Shape;75;p27"/>
          <p:cNvSpPr txBox="1"/>
          <p:nvPr>
            <p:ph idx="2" type="body"/>
          </p:nvPr>
        </p:nvSpPr>
        <p:spPr>
          <a:xfrm>
            <a:off x="4648200" y="2249424"/>
            <a:ext cx="4038600" cy="4526100"/>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300"/>
              </a:spcBef>
              <a:spcAft>
                <a:spcPts val="0"/>
              </a:spcAft>
              <a:buSzPts val="2000"/>
              <a:buChar char="•"/>
              <a:defRPr sz="2000"/>
            </a:lvl1pPr>
            <a:lvl2pPr indent="-349250" lvl="1" marL="914400" algn="l">
              <a:lnSpc>
                <a:spcPct val="100000"/>
              </a:lnSpc>
              <a:spcBef>
                <a:spcPts val="300"/>
              </a:spcBef>
              <a:spcAft>
                <a:spcPts val="0"/>
              </a:spcAft>
              <a:buSzPts val="1900"/>
              <a:buChar char="▫"/>
              <a:defRPr sz="1900"/>
            </a:lvl2pPr>
            <a:lvl3pPr indent="-342900" lvl="2" marL="1371600" algn="l">
              <a:lnSpc>
                <a:spcPct val="100000"/>
              </a:lnSpc>
              <a:spcBef>
                <a:spcPts val="300"/>
              </a:spcBef>
              <a:spcAft>
                <a:spcPts val="0"/>
              </a:spcAft>
              <a:buSzPts val="1800"/>
              <a:buChar char="●"/>
              <a:defRPr sz="1800"/>
            </a:lvl3pPr>
            <a:lvl4pPr indent="-342900" lvl="3" marL="1828800" algn="l">
              <a:lnSpc>
                <a:spcPct val="100000"/>
              </a:lnSpc>
              <a:spcBef>
                <a:spcPts val="300"/>
              </a:spcBef>
              <a:spcAft>
                <a:spcPts val="0"/>
              </a:spcAft>
              <a:buSzPts val="1800"/>
              <a:buChar char="●"/>
              <a:defRPr sz="1800"/>
            </a:lvl4pPr>
            <a:lvl5pPr indent="-342900" lvl="4" marL="2286000" algn="l">
              <a:lnSpc>
                <a:spcPct val="100000"/>
              </a:lnSpc>
              <a:spcBef>
                <a:spcPts val="300"/>
              </a:spcBef>
              <a:spcAft>
                <a:spcPts val="0"/>
              </a:spcAft>
              <a:buSzPts val="1800"/>
              <a:buChar char="▫"/>
              <a:defRPr sz="1800"/>
            </a:lvl5pPr>
            <a:lvl6pPr indent="-342900" lvl="5" marL="2743200" algn="l">
              <a:lnSpc>
                <a:spcPct val="100000"/>
              </a:lnSpc>
              <a:spcBef>
                <a:spcPts val="300"/>
              </a:spcBef>
              <a:spcAft>
                <a:spcPts val="0"/>
              </a:spcAft>
              <a:buSzPts val="1800"/>
              <a:buChar char="▫"/>
              <a:defRPr/>
            </a:lvl6pPr>
            <a:lvl7pPr indent="-342900" lvl="6" marL="3200400" algn="l">
              <a:lnSpc>
                <a:spcPct val="100000"/>
              </a:lnSpc>
              <a:spcBef>
                <a:spcPts val="300"/>
              </a:spcBef>
              <a:spcAft>
                <a:spcPts val="0"/>
              </a:spcAft>
              <a:buSzPts val="1800"/>
              <a:buChar char="▫"/>
              <a:defRPr/>
            </a:lvl7pPr>
            <a:lvl8pPr indent="-342900" lvl="7" marL="3657600" algn="l">
              <a:lnSpc>
                <a:spcPct val="100000"/>
              </a:lnSpc>
              <a:spcBef>
                <a:spcPts val="300"/>
              </a:spcBef>
              <a:spcAft>
                <a:spcPts val="0"/>
              </a:spcAft>
              <a:buSzPts val="1800"/>
              <a:buChar char="◦"/>
              <a:defRPr/>
            </a:lvl8pPr>
            <a:lvl9pPr indent="-342900" lvl="8" marL="4114800" algn="l">
              <a:lnSpc>
                <a:spcPct val="100000"/>
              </a:lnSpc>
              <a:spcBef>
                <a:spcPts val="300"/>
              </a:spcBef>
              <a:spcAft>
                <a:spcPts val="0"/>
              </a:spcAft>
              <a:buSzPts val="1800"/>
              <a:buChar char="◦"/>
              <a:defRPr/>
            </a:lvl9pPr>
          </a:lstStyle>
          <a:p/>
        </p:txBody>
      </p:sp>
      <p:sp>
        <p:nvSpPr>
          <p:cNvPr id="76" name="Google Shape;76;p27"/>
          <p:cNvSpPr txBox="1"/>
          <p:nvPr>
            <p:ph idx="10" type="dt"/>
          </p:nvPr>
        </p:nvSpPr>
        <p:spPr>
          <a:xfrm>
            <a:off x="6586538" y="612775"/>
            <a:ext cx="9573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7"/>
          <p:cNvSpPr txBox="1"/>
          <p:nvPr>
            <p:ph idx="11" type="ftr"/>
          </p:nvPr>
        </p:nvSpPr>
        <p:spPr>
          <a:xfrm>
            <a:off x="5257800" y="612775"/>
            <a:ext cx="1325700" cy="4572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7"/>
          <p:cNvSpPr txBox="1"/>
          <p:nvPr>
            <p:ph idx="12" type="sldNum"/>
          </p:nvPr>
        </p:nvSpPr>
        <p:spPr>
          <a:xfrm>
            <a:off x="8174038" y="1588"/>
            <a:ext cx="762000" cy="366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9" name="Shape 79"/>
        <p:cNvGrpSpPr/>
        <p:nvPr/>
      </p:nvGrpSpPr>
      <p:grpSpPr>
        <a:xfrm>
          <a:off x="0" y="0"/>
          <a:ext cx="0" cy="0"/>
          <a:chOff x="0" y="0"/>
          <a:chExt cx="0" cy="0"/>
        </a:xfrm>
      </p:grpSpPr>
      <p:sp>
        <p:nvSpPr>
          <p:cNvPr id="80" name="Google Shape;80;p28"/>
          <p:cNvSpPr txBox="1"/>
          <p:nvPr>
            <p:ph type="title"/>
          </p:nvPr>
        </p:nvSpPr>
        <p:spPr>
          <a:xfrm>
            <a:off x="381000" y="1143000"/>
            <a:ext cx="8382000" cy="1069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i="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8"/>
          <p:cNvSpPr txBox="1"/>
          <p:nvPr>
            <p:ph idx="1" type="body"/>
          </p:nvPr>
        </p:nvSpPr>
        <p:spPr>
          <a:xfrm>
            <a:off x="381000" y="2244970"/>
            <a:ext cx="4041600" cy="457200"/>
          </a:xfrm>
          <a:prstGeom prst="rect">
            <a:avLst/>
          </a:prstGeom>
          <a:solidFill>
            <a:srgbClr val="DC3430">
              <a:alpha val="24313"/>
            </a:srgbClr>
          </a:solid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lvl1pPr indent="-228600" lvl="0" marL="457200" algn="l">
              <a:lnSpc>
                <a:spcPct val="100000"/>
              </a:lnSpc>
              <a:spcBef>
                <a:spcPts val="300"/>
              </a:spcBef>
              <a:spcAft>
                <a:spcPts val="0"/>
              </a:spcAft>
              <a:buSzPts val="1900"/>
              <a:buNone/>
              <a:defRPr b="1" sz="1900">
                <a:solidFill>
                  <a:srgbClr val="414141"/>
                </a:solidFill>
              </a:defRPr>
            </a:lvl1pPr>
            <a:lvl2pPr indent="-228600" lvl="1" marL="914400" algn="l">
              <a:lnSpc>
                <a:spcPct val="100000"/>
              </a:lnSpc>
              <a:spcBef>
                <a:spcPts val="300"/>
              </a:spcBef>
              <a:spcAft>
                <a:spcPts val="0"/>
              </a:spcAft>
              <a:buSzPts val="2000"/>
              <a:buNone/>
              <a:defRPr b="1" sz="2000"/>
            </a:lvl2pPr>
            <a:lvl3pPr indent="-228600" lvl="2" marL="1371600" algn="l">
              <a:lnSpc>
                <a:spcPct val="100000"/>
              </a:lnSpc>
              <a:spcBef>
                <a:spcPts val="300"/>
              </a:spcBef>
              <a:spcAft>
                <a:spcPts val="0"/>
              </a:spcAft>
              <a:buSzPts val="1800"/>
              <a:buNone/>
              <a:defRPr b="1" sz="1800"/>
            </a:lvl3pPr>
            <a:lvl4pPr indent="-228600" lvl="3" marL="1828800" algn="l">
              <a:lnSpc>
                <a:spcPct val="100000"/>
              </a:lnSpc>
              <a:spcBef>
                <a:spcPts val="300"/>
              </a:spcBef>
              <a:spcAft>
                <a:spcPts val="0"/>
              </a:spcAft>
              <a:buSzPts val="1600"/>
              <a:buNone/>
              <a:defRPr b="1" sz="1600"/>
            </a:lvl4pPr>
            <a:lvl5pPr indent="-228600" lvl="4" marL="2286000" algn="l">
              <a:lnSpc>
                <a:spcPct val="100000"/>
              </a:lnSpc>
              <a:spcBef>
                <a:spcPts val="300"/>
              </a:spcBef>
              <a:spcAft>
                <a:spcPts val="0"/>
              </a:spcAft>
              <a:buSzPts val="1600"/>
              <a:buNone/>
              <a:defRPr b="1" sz="1600"/>
            </a:lvl5pPr>
            <a:lvl6pPr indent="-342900" lvl="5" marL="2743200" algn="l">
              <a:lnSpc>
                <a:spcPct val="100000"/>
              </a:lnSpc>
              <a:spcBef>
                <a:spcPts val="300"/>
              </a:spcBef>
              <a:spcAft>
                <a:spcPts val="0"/>
              </a:spcAft>
              <a:buSzPts val="1800"/>
              <a:buChar char="▫"/>
              <a:defRPr/>
            </a:lvl6pPr>
            <a:lvl7pPr indent="-342900" lvl="6" marL="3200400" algn="l">
              <a:lnSpc>
                <a:spcPct val="100000"/>
              </a:lnSpc>
              <a:spcBef>
                <a:spcPts val="300"/>
              </a:spcBef>
              <a:spcAft>
                <a:spcPts val="0"/>
              </a:spcAft>
              <a:buSzPts val="1800"/>
              <a:buChar char="▫"/>
              <a:defRPr/>
            </a:lvl7pPr>
            <a:lvl8pPr indent="-342900" lvl="7" marL="3657600" algn="l">
              <a:lnSpc>
                <a:spcPct val="100000"/>
              </a:lnSpc>
              <a:spcBef>
                <a:spcPts val="300"/>
              </a:spcBef>
              <a:spcAft>
                <a:spcPts val="0"/>
              </a:spcAft>
              <a:buSzPts val="1800"/>
              <a:buChar char="◦"/>
              <a:defRPr/>
            </a:lvl8pPr>
            <a:lvl9pPr indent="-342900" lvl="8" marL="4114800" algn="l">
              <a:lnSpc>
                <a:spcPct val="100000"/>
              </a:lnSpc>
              <a:spcBef>
                <a:spcPts val="300"/>
              </a:spcBef>
              <a:spcAft>
                <a:spcPts val="0"/>
              </a:spcAft>
              <a:buSzPts val="1800"/>
              <a:buChar char="◦"/>
              <a:defRPr/>
            </a:lvl9pPr>
          </a:lstStyle>
          <a:p/>
        </p:txBody>
      </p:sp>
      <p:sp>
        <p:nvSpPr>
          <p:cNvPr id="82" name="Google Shape;82;p28"/>
          <p:cNvSpPr txBox="1"/>
          <p:nvPr>
            <p:ph idx="2" type="body"/>
          </p:nvPr>
        </p:nvSpPr>
        <p:spPr>
          <a:xfrm>
            <a:off x="4721225" y="2244970"/>
            <a:ext cx="4041900" cy="457200"/>
          </a:xfrm>
          <a:prstGeom prst="rect">
            <a:avLst/>
          </a:prstGeom>
          <a:solidFill>
            <a:srgbClr val="DC3430">
              <a:alpha val="24313"/>
            </a:srgbClr>
          </a:solid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lvl1pPr indent="-228600" lvl="0" marL="457200" algn="l">
              <a:lnSpc>
                <a:spcPct val="100000"/>
              </a:lnSpc>
              <a:spcBef>
                <a:spcPts val="300"/>
              </a:spcBef>
              <a:spcAft>
                <a:spcPts val="0"/>
              </a:spcAft>
              <a:buSzPts val="1900"/>
              <a:buNone/>
              <a:defRPr b="1" sz="1900">
                <a:solidFill>
                  <a:srgbClr val="414141"/>
                </a:solidFill>
              </a:defRPr>
            </a:lvl1pPr>
            <a:lvl2pPr indent="-228600" lvl="1" marL="914400" algn="l">
              <a:lnSpc>
                <a:spcPct val="100000"/>
              </a:lnSpc>
              <a:spcBef>
                <a:spcPts val="300"/>
              </a:spcBef>
              <a:spcAft>
                <a:spcPts val="0"/>
              </a:spcAft>
              <a:buSzPts val="2000"/>
              <a:buNone/>
              <a:defRPr b="1" sz="2000"/>
            </a:lvl2pPr>
            <a:lvl3pPr indent="-228600" lvl="2" marL="1371600" algn="l">
              <a:lnSpc>
                <a:spcPct val="100000"/>
              </a:lnSpc>
              <a:spcBef>
                <a:spcPts val="300"/>
              </a:spcBef>
              <a:spcAft>
                <a:spcPts val="0"/>
              </a:spcAft>
              <a:buSzPts val="1800"/>
              <a:buNone/>
              <a:defRPr b="1" sz="1800"/>
            </a:lvl3pPr>
            <a:lvl4pPr indent="-228600" lvl="3" marL="1828800" algn="l">
              <a:lnSpc>
                <a:spcPct val="100000"/>
              </a:lnSpc>
              <a:spcBef>
                <a:spcPts val="300"/>
              </a:spcBef>
              <a:spcAft>
                <a:spcPts val="0"/>
              </a:spcAft>
              <a:buSzPts val="1600"/>
              <a:buNone/>
              <a:defRPr b="1" sz="1600"/>
            </a:lvl4pPr>
            <a:lvl5pPr indent="-228600" lvl="4" marL="2286000" algn="l">
              <a:lnSpc>
                <a:spcPct val="100000"/>
              </a:lnSpc>
              <a:spcBef>
                <a:spcPts val="300"/>
              </a:spcBef>
              <a:spcAft>
                <a:spcPts val="0"/>
              </a:spcAft>
              <a:buSzPts val="1600"/>
              <a:buNone/>
              <a:defRPr b="1" sz="1600"/>
            </a:lvl5pPr>
            <a:lvl6pPr indent="-342900" lvl="5" marL="2743200" algn="l">
              <a:lnSpc>
                <a:spcPct val="100000"/>
              </a:lnSpc>
              <a:spcBef>
                <a:spcPts val="300"/>
              </a:spcBef>
              <a:spcAft>
                <a:spcPts val="0"/>
              </a:spcAft>
              <a:buSzPts val="1800"/>
              <a:buChar char="▫"/>
              <a:defRPr/>
            </a:lvl6pPr>
            <a:lvl7pPr indent="-342900" lvl="6" marL="3200400" algn="l">
              <a:lnSpc>
                <a:spcPct val="100000"/>
              </a:lnSpc>
              <a:spcBef>
                <a:spcPts val="300"/>
              </a:spcBef>
              <a:spcAft>
                <a:spcPts val="0"/>
              </a:spcAft>
              <a:buSzPts val="1800"/>
              <a:buChar char="▫"/>
              <a:defRPr/>
            </a:lvl7pPr>
            <a:lvl8pPr indent="-342900" lvl="7" marL="3657600" algn="l">
              <a:lnSpc>
                <a:spcPct val="100000"/>
              </a:lnSpc>
              <a:spcBef>
                <a:spcPts val="300"/>
              </a:spcBef>
              <a:spcAft>
                <a:spcPts val="0"/>
              </a:spcAft>
              <a:buSzPts val="1800"/>
              <a:buChar char="◦"/>
              <a:defRPr/>
            </a:lvl8pPr>
            <a:lvl9pPr indent="-342900" lvl="8" marL="4114800" algn="l">
              <a:lnSpc>
                <a:spcPct val="100000"/>
              </a:lnSpc>
              <a:spcBef>
                <a:spcPts val="300"/>
              </a:spcBef>
              <a:spcAft>
                <a:spcPts val="0"/>
              </a:spcAft>
              <a:buSzPts val="1800"/>
              <a:buChar char="◦"/>
              <a:defRPr/>
            </a:lvl9pPr>
          </a:lstStyle>
          <a:p/>
        </p:txBody>
      </p:sp>
      <p:sp>
        <p:nvSpPr>
          <p:cNvPr id="83" name="Google Shape;83;p28"/>
          <p:cNvSpPr txBox="1"/>
          <p:nvPr>
            <p:ph idx="3" type="body"/>
          </p:nvPr>
        </p:nvSpPr>
        <p:spPr>
          <a:xfrm>
            <a:off x="381000" y="2708519"/>
            <a:ext cx="4041600" cy="3886200"/>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300"/>
              </a:spcBef>
              <a:spcAft>
                <a:spcPts val="0"/>
              </a:spcAft>
              <a:buSzPts val="2000"/>
              <a:buChar char="•"/>
              <a:defRPr sz="2000"/>
            </a:lvl1pPr>
            <a:lvl2pPr indent="-355600" lvl="1" marL="914400" algn="l">
              <a:lnSpc>
                <a:spcPct val="100000"/>
              </a:lnSpc>
              <a:spcBef>
                <a:spcPts val="300"/>
              </a:spcBef>
              <a:spcAft>
                <a:spcPts val="0"/>
              </a:spcAft>
              <a:buSzPts val="2000"/>
              <a:buChar char="▫"/>
              <a:defRPr sz="2000"/>
            </a:lvl2pPr>
            <a:lvl3pPr indent="-342900" lvl="2" marL="1371600" algn="l">
              <a:lnSpc>
                <a:spcPct val="100000"/>
              </a:lnSpc>
              <a:spcBef>
                <a:spcPts val="300"/>
              </a:spcBef>
              <a:spcAft>
                <a:spcPts val="0"/>
              </a:spcAft>
              <a:buSzPts val="1800"/>
              <a:buChar char="●"/>
              <a:defRPr sz="1800"/>
            </a:lvl3pPr>
            <a:lvl4pPr indent="-330200" lvl="3" marL="1828800" algn="l">
              <a:lnSpc>
                <a:spcPct val="100000"/>
              </a:lnSpc>
              <a:spcBef>
                <a:spcPts val="300"/>
              </a:spcBef>
              <a:spcAft>
                <a:spcPts val="0"/>
              </a:spcAft>
              <a:buSzPts val="1600"/>
              <a:buChar char="●"/>
              <a:defRPr sz="1600"/>
            </a:lvl4pPr>
            <a:lvl5pPr indent="-330200" lvl="4" marL="2286000" algn="l">
              <a:lnSpc>
                <a:spcPct val="100000"/>
              </a:lnSpc>
              <a:spcBef>
                <a:spcPts val="300"/>
              </a:spcBef>
              <a:spcAft>
                <a:spcPts val="0"/>
              </a:spcAft>
              <a:buSzPts val="1600"/>
              <a:buChar char="▫"/>
              <a:defRPr sz="1600"/>
            </a:lvl5pPr>
            <a:lvl6pPr indent="-342900" lvl="5" marL="2743200" algn="l">
              <a:lnSpc>
                <a:spcPct val="100000"/>
              </a:lnSpc>
              <a:spcBef>
                <a:spcPts val="300"/>
              </a:spcBef>
              <a:spcAft>
                <a:spcPts val="0"/>
              </a:spcAft>
              <a:buSzPts val="1800"/>
              <a:buChar char="▫"/>
              <a:defRPr/>
            </a:lvl6pPr>
            <a:lvl7pPr indent="-342900" lvl="6" marL="3200400" algn="l">
              <a:lnSpc>
                <a:spcPct val="100000"/>
              </a:lnSpc>
              <a:spcBef>
                <a:spcPts val="300"/>
              </a:spcBef>
              <a:spcAft>
                <a:spcPts val="0"/>
              </a:spcAft>
              <a:buSzPts val="1800"/>
              <a:buChar char="▫"/>
              <a:defRPr/>
            </a:lvl7pPr>
            <a:lvl8pPr indent="-342900" lvl="7" marL="3657600" algn="l">
              <a:lnSpc>
                <a:spcPct val="100000"/>
              </a:lnSpc>
              <a:spcBef>
                <a:spcPts val="300"/>
              </a:spcBef>
              <a:spcAft>
                <a:spcPts val="0"/>
              </a:spcAft>
              <a:buSzPts val="1800"/>
              <a:buChar char="◦"/>
              <a:defRPr/>
            </a:lvl8pPr>
            <a:lvl9pPr indent="-342900" lvl="8" marL="4114800" algn="l">
              <a:lnSpc>
                <a:spcPct val="100000"/>
              </a:lnSpc>
              <a:spcBef>
                <a:spcPts val="300"/>
              </a:spcBef>
              <a:spcAft>
                <a:spcPts val="0"/>
              </a:spcAft>
              <a:buSzPts val="1800"/>
              <a:buChar char="◦"/>
              <a:defRPr/>
            </a:lvl9pPr>
          </a:lstStyle>
          <a:p/>
        </p:txBody>
      </p:sp>
      <p:sp>
        <p:nvSpPr>
          <p:cNvPr id="84" name="Google Shape;84;p28"/>
          <p:cNvSpPr txBox="1"/>
          <p:nvPr>
            <p:ph idx="4" type="body"/>
          </p:nvPr>
        </p:nvSpPr>
        <p:spPr>
          <a:xfrm>
            <a:off x="4718304" y="2708519"/>
            <a:ext cx="4041900" cy="3886200"/>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300"/>
              </a:spcBef>
              <a:spcAft>
                <a:spcPts val="0"/>
              </a:spcAft>
              <a:buSzPts val="2000"/>
              <a:buChar char="•"/>
              <a:defRPr sz="2000"/>
            </a:lvl1pPr>
            <a:lvl2pPr indent="-355600" lvl="1" marL="914400" algn="l">
              <a:lnSpc>
                <a:spcPct val="100000"/>
              </a:lnSpc>
              <a:spcBef>
                <a:spcPts val="300"/>
              </a:spcBef>
              <a:spcAft>
                <a:spcPts val="0"/>
              </a:spcAft>
              <a:buSzPts val="2000"/>
              <a:buChar char="▫"/>
              <a:defRPr sz="2000"/>
            </a:lvl2pPr>
            <a:lvl3pPr indent="-342900" lvl="2" marL="1371600" algn="l">
              <a:lnSpc>
                <a:spcPct val="100000"/>
              </a:lnSpc>
              <a:spcBef>
                <a:spcPts val="300"/>
              </a:spcBef>
              <a:spcAft>
                <a:spcPts val="0"/>
              </a:spcAft>
              <a:buSzPts val="1800"/>
              <a:buChar char="●"/>
              <a:defRPr sz="1800"/>
            </a:lvl3pPr>
            <a:lvl4pPr indent="-330200" lvl="3" marL="1828800" algn="l">
              <a:lnSpc>
                <a:spcPct val="100000"/>
              </a:lnSpc>
              <a:spcBef>
                <a:spcPts val="300"/>
              </a:spcBef>
              <a:spcAft>
                <a:spcPts val="0"/>
              </a:spcAft>
              <a:buSzPts val="1600"/>
              <a:buChar char="●"/>
              <a:defRPr sz="1600"/>
            </a:lvl4pPr>
            <a:lvl5pPr indent="-330200" lvl="4" marL="2286000" algn="l">
              <a:lnSpc>
                <a:spcPct val="100000"/>
              </a:lnSpc>
              <a:spcBef>
                <a:spcPts val="300"/>
              </a:spcBef>
              <a:spcAft>
                <a:spcPts val="0"/>
              </a:spcAft>
              <a:buSzPts val="1600"/>
              <a:buChar char="▫"/>
              <a:defRPr sz="1600"/>
            </a:lvl5pPr>
            <a:lvl6pPr indent="-342900" lvl="5" marL="2743200" algn="l">
              <a:lnSpc>
                <a:spcPct val="100000"/>
              </a:lnSpc>
              <a:spcBef>
                <a:spcPts val="300"/>
              </a:spcBef>
              <a:spcAft>
                <a:spcPts val="0"/>
              </a:spcAft>
              <a:buSzPts val="1800"/>
              <a:buChar char="▫"/>
              <a:defRPr/>
            </a:lvl6pPr>
            <a:lvl7pPr indent="-342900" lvl="6" marL="3200400" algn="l">
              <a:lnSpc>
                <a:spcPct val="100000"/>
              </a:lnSpc>
              <a:spcBef>
                <a:spcPts val="300"/>
              </a:spcBef>
              <a:spcAft>
                <a:spcPts val="0"/>
              </a:spcAft>
              <a:buSzPts val="1800"/>
              <a:buChar char="▫"/>
              <a:defRPr/>
            </a:lvl7pPr>
            <a:lvl8pPr indent="-342900" lvl="7" marL="3657600" algn="l">
              <a:lnSpc>
                <a:spcPct val="100000"/>
              </a:lnSpc>
              <a:spcBef>
                <a:spcPts val="300"/>
              </a:spcBef>
              <a:spcAft>
                <a:spcPts val="0"/>
              </a:spcAft>
              <a:buSzPts val="1800"/>
              <a:buChar char="◦"/>
              <a:defRPr/>
            </a:lvl8pPr>
            <a:lvl9pPr indent="-342900" lvl="8" marL="4114800" algn="l">
              <a:lnSpc>
                <a:spcPct val="100000"/>
              </a:lnSpc>
              <a:spcBef>
                <a:spcPts val="300"/>
              </a:spcBef>
              <a:spcAft>
                <a:spcPts val="0"/>
              </a:spcAft>
              <a:buSzPts val="1800"/>
              <a:buChar char="◦"/>
              <a:defRPr/>
            </a:lvl9pPr>
          </a:lstStyle>
          <a:p/>
        </p:txBody>
      </p:sp>
      <p:sp>
        <p:nvSpPr>
          <p:cNvPr id="85" name="Google Shape;85;p28"/>
          <p:cNvSpPr txBox="1"/>
          <p:nvPr>
            <p:ph idx="10" type="dt"/>
          </p:nvPr>
        </p:nvSpPr>
        <p:spPr>
          <a:xfrm>
            <a:off x="6586538" y="612775"/>
            <a:ext cx="9573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8"/>
          <p:cNvSpPr txBox="1"/>
          <p:nvPr>
            <p:ph idx="12" type="sldNum"/>
          </p:nvPr>
        </p:nvSpPr>
        <p:spPr>
          <a:xfrm>
            <a:off x="8174038" y="1588"/>
            <a:ext cx="762000" cy="366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GB"/>
              <a:t>‹#›</a:t>
            </a:fld>
            <a:endParaRPr/>
          </a:p>
        </p:txBody>
      </p:sp>
      <p:sp>
        <p:nvSpPr>
          <p:cNvPr id="87" name="Google Shape;87;p28"/>
          <p:cNvSpPr txBox="1"/>
          <p:nvPr>
            <p:ph idx="11" type="ftr"/>
          </p:nvPr>
        </p:nvSpPr>
        <p:spPr>
          <a:xfrm>
            <a:off x="5257800" y="612775"/>
            <a:ext cx="1325700" cy="4572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 name="Shape 88"/>
        <p:cNvGrpSpPr/>
        <p:nvPr/>
      </p:nvGrpSpPr>
      <p:grpSpPr>
        <a:xfrm>
          <a:off x="0" y="0"/>
          <a:ext cx="0" cy="0"/>
          <a:chOff x="0" y="0"/>
          <a:chExt cx="0" cy="0"/>
        </a:xfrm>
      </p:grpSpPr>
      <p:sp>
        <p:nvSpPr>
          <p:cNvPr id="89" name="Google Shape;89;p29"/>
          <p:cNvSpPr txBox="1"/>
          <p:nvPr>
            <p:ph type="title"/>
          </p:nvPr>
        </p:nvSpPr>
        <p:spPr>
          <a:xfrm>
            <a:off x="457200" y="1143000"/>
            <a:ext cx="8229600" cy="1069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9"/>
          <p:cNvSpPr txBox="1"/>
          <p:nvPr>
            <p:ph idx="10" type="dt"/>
          </p:nvPr>
        </p:nvSpPr>
        <p:spPr>
          <a:xfrm>
            <a:off x="6583363" y="612775"/>
            <a:ext cx="9573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29"/>
          <p:cNvSpPr txBox="1"/>
          <p:nvPr>
            <p:ph idx="11" type="ftr"/>
          </p:nvPr>
        </p:nvSpPr>
        <p:spPr>
          <a:xfrm>
            <a:off x="5257800" y="612775"/>
            <a:ext cx="1325700" cy="457200"/>
          </a:xfrm>
          <a:prstGeom prst="rect">
            <a:avLst/>
          </a:prstGeom>
          <a:noFill/>
          <a:ln>
            <a:noFill/>
          </a:ln>
        </p:spPr>
        <p:txBody>
          <a:bodyPr anchorCtr="0" anchor="t"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9"/>
          <p:cNvSpPr txBox="1"/>
          <p:nvPr>
            <p:ph idx="12" type="sldNum"/>
          </p:nvPr>
        </p:nvSpPr>
        <p:spPr>
          <a:xfrm>
            <a:off x="8174038" y="1588"/>
            <a:ext cx="762000" cy="366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1"/>
          <p:cNvSpPr/>
          <p:nvPr/>
        </p:nvSpPr>
        <p:spPr>
          <a:xfrm>
            <a:off x="0" y="366713"/>
            <a:ext cx="9144000" cy="84000"/>
          </a:xfrm>
          <a:prstGeom prst="rect">
            <a:avLst/>
          </a:prstGeom>
          <a:solidFill>
            <a:schemeClr val="accent2">
              <a:alpha val="4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7" name="Google Shape;7;p21"/>
          <p:cNvSpPr/>
          <p:nvPr/>
        </p:nvSpPr>
        <p:spPr>
          <a:xfrm>
            <a:off x="0" y="0"/>
            <a:ext cx="9144000" cy="3111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8" name="Google Shape;8;p21"/>
          <p:cNvSpPr/>
          <p:nvPr/>
        </p:nvSpPr>
        <p:spPr>
          <a:xfrm>
            <a:off x="0" y="307975"/>
            <a:ext cx="9144000" cy="9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9" name="Google Shape;9;p21"/>
          <p:cNvSpPr/>
          <p:nvPr/>
        </p:nvSpPr>
        <p:spPr>
          <a:xfrm flipH="1" rot="10800000">
            <a:off x="5410200" y="360250"/>
            <a:ext cx="3733800" cy="906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10" name="Google Shape;10;p21"/>
          <p:cNvSpPr/>
          <p:nvPr/>
        </p:nvSpPr>
        <p:spPr>
          <a:xfrm flipH="1" rot="10800000">
            <a:off x="5410200" y="439813"/>
            <a:ext cx="3733800" cy="180900"/>
          </a:xfrm>
          <a:prstGeom prst="rect">
            <a:avLst/>
          </a:prstGeom>
          <a:solidFill>
            <a:schemeClr val="accent2">
              <a:alpha val="4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11" name="Google Shape;11;p21"/>
          <p:cNvSpPr/>
          <p:nvPr/>
        </p:nvSpPr>
        <p:spPr>
          <a:xfrm>
            <a:off x="5407025" y="496888"/>
            <a:ext cx="3063900" cy="2850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12" name="Google Shape;12;p21"/>
          <p:cNvSpPr/>
          <p:nvPr/>
        </p:nvSpPr>
        <p:spPr>
          <a:xfrm>
            <a:off x="7373938" y="588963"/>
            <a:ext cx="1600200" cy="3660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13" name="Google Shape;13;p21"/>
          <p:cNvSpPr/>
          <p:nvPr/>
        </p:nvSpPr>
        <p:spPr>
          <a:xfrm>
            <a:off x="9085263" y="-1588"/>
            <a:ext cx="57300" cy="620700"/>
          </a:xfrm>
          <a:prstGeom prst="rect">
            <a:avLst/>
          </a:prstGeom>
          <a:solidFill>
            <a:srgbClr val="FFFFFF">
              <a:alpha val="6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14" name="Google Shape;14;p21"/>
          <p:cNvSpPr/>
          <p:nvPr/>
        </p:nvSpPr>
        <p:spPr>
          <a:xfrm>
            <a:off x="9043988" y="-1588"/>
            <a:ext cx="28500" cy="620700"/>
          </a:xfrm>
          <a:prstGeom prst="rect">
            <a:avLst/>
          </a:prstGeom>
          <a:solidFill>
            <a:srgbClr val="FFFFFF">
              <a:alpha val="6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15" name="Google Shape;15;p21"/>
          <p:cNvSpPr/>
          <p:nvPr/>
        </p:nvSpPr>
        <p:spPr>
          <a:xfrm>
            <a:off x="9024938" y="-1588"/>
            <a:ext cx="9600" cy="620700"/>
          </a:xfrm>
          <a:prstGeom prst="rect">
            <a:avLst/>
          </a:pr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16" name="Google Shape;16;p21"/>
          <p:cNvSpPr/>
          <p:nvPr/>
        </p:nvSpPr>
        <p:spPr>
          <a:xfrm>
            <a:off x="8975725" y="-1588"/>
            <a:ext cx="27000" cy="620700"/>
          </a:xfrm>
          <a:prstGeom prst="rect">
            <a:avLst/>
          </a:prstGeom>
          <a:solidFill>
            <a:srgbClr val="FFFFFF">
              <a:alpha val="4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17" name="Google Shape;17;p21"/>
          <p:cNvSpPr/>
          <p:nvPr/>
        </p:nvSpPr>
        <p:spPr>
          <a:xfrm>
            <a:off x="8915400" y="0"/>
            <a:ext cx="55500" cy="585900"/>
          </a:xfrm>
          <a:prstGeom prst="rect">
            <a:avLst/>
          </a:prstGeom>
          <a:solidFill>
            <a:srgbClr val="FFFFFF">
              <a:alpha val="2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18" name="Google Shape;18;p21"/>
          <p:cNvSpPr/>
          <p:nvPr/>
        </p:nvSpPr>
        <p:spPr>
          <a:xfrm>
            <a:off x="8874125" y="0"/>
            <a:ext cx="7800" cy="585900"/>
          </a:xfrm>
          <a:prstGeom prst="rect">
            <a:avLst/>
          </a:prstGeom>
          <a:solidFill>
            <a:srgbClr val="FFFFFF">
              <a:alpha val="2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mic Sans MS"/>
              <a:ea typeface="Comic Sans MS"/>
              <a:cs typeface="Comic Sans MS"/>
              <a:sym typeface="Comic Sans MS"/>
            </a:endParaRPr>
          </a:p>
        </p:txBody>
      </p:sp>
      <p:sp>
        <p:nvSpPr>
          <p:cNvPr id="19" name="Google Shape;19;p21"/>
          <p:cNvSpPr txBox="1"/>
          <p:nvPr>
            <p:ph type="title"/>
          </p:nvPr>
        </p:nvSpPr>
        <p:spPr>
          <a:xfrm>
            <a:off x="457200" y="1143000"/>
            <a:ext cx="8229600" cy="10668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4000" u="none" cap="none" strike="noStrike">
                <a:solidFill>
                  <a:schemeClr val="dk2"/>
                </a:solidFill>
                <a:latin typeface="Trebuchet MS"/>
                <a:ea typeface="Trebuchet MS"/>
                <a:cs typeface="Trebuchet MS"/>
                <a:sym typeface="Trebuchet MS"/>
              </a:defRPr>
            </a:lvl9pPr>
          </a:lstStyle>
          <a:p/>
        </p:txBody>
      </p:sp>
      <p:sp>
        <p:nvSpPr>
          <p:cNvPr id="20" name="Google Shape;20;p21"/>
          <p:cNvSpPr txBox="1"/>
          <p:nvPr>
            <p:ph idx="1" type="body"/>
          </p:nvPr>
        </p:nvSpPr>
        <p:spPr>
          <a:xfrm>
            <a:off x="457200" y="2249488"/>
            <a:ext cx="8229600" cy="4324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300"/>
              </a:spcBef>
              <a:spcAft>
                <a:spcPts val="0"/>
              </a:spcAft>
              <a:buClr>
                <a:srgbClr val="9BBB59"/>
              </a:buClr>
              <a:buSzPts val="2800"/>
              <a:buFont typeface="Georgia"/>
              <a:buChar char="•"/>
              <a:defRPr b="0" i="0" sz="2800" u="none" cap="none" strike="noStrike">
                <a:solidFill>
                  <a:schemeClr val="dk1"/>
                </a:solidFill>
                <a:latin typeface="Georgia"/>
                <a:ea typeface="Georgia"/>
                <a:cs typeface="Georgia"/>
                <a:sym typeface="Georgia"/>
              </a:defRPr>
            </a:lvl1pPr>
            <a:lvl2pPr indent="-393700" lvl="1" marL="914400" marR="0" rtl="0" algn="l">
              <a:lnSpc>
                <a:spcPct val="100000"/>
              </a:lnSpc>
              <a:spcBef>
                <a:spcPts val="300"/>
              </a:spcBef>
              <a:spcAft>
                <a:spcPts val="0"/>
              </a:spcAft>
              <a:buClr>
                <a:schemeClr val="accent2"/>
              </a:buClr>
              <a:buSzPts val="2600"/>
              <a:buFont typeface="Georgia"/>
              <a:buChar char="▫"/>
              <a:defRPr b="0" i="0" sz="2600" u="none" cap="none" strike="noStrike">
                <a:solidFill>
                  <a:schemeClr val="accent2"/>
                </a:solidFill>
                <a:latin typeface="Georgia"/>
                <a:ea typeface="Georgia"/>
                <a:cs typeface="Georgia"/>
                <a:sym typeface="Georgia"/>
              </a:defRPr>
            </a:lvl2pPr>
            <a:lvl3pPr indent="-381000" lvl="2" marL="1371600" marR="0" rtl="0" algn="l">
              <a:lnSpc>
                <a:spcPct val="100000"/>
              </a:lnSpc>
              <a:spcBef>
                <a:spcPts val="300"/>
              </a:spcBef>
              <a:spcAft>
                <a:spcPts val="0"/>
              </a:spcAft>
              <a:buClr>
                <a:schemeClr val="accent1"/>
              </a:buClr>
              <a:buSzPts val="2400"/>
              <a:buFont typeface="Noto Sans Symbols"/>
              <a:buChar char="●"/>
              <a:defRPr b="0" i="0" sz="2400" u="none" cap="none" strike="noStrike">
                <a:solidFill>
                  <a:schemeClr val="accent1"/>
                </a:solidFill>
                <a:latin typeface="Georgia"/>
                <a:ea typeface="Georgia"/>
                <a:cs typeface="Georgia"/>
                <a:sym typeface="Georgia"/>
              </a:defRPr>
            </a:lvl3pPr>
            <a:lvl4pPr indent="-368300" lvl="3" marL="1828800" marR="0" rtl="0" algn="l">
              <a:lnSpc>
                <a:spcPct val="100000"/>
              </a:lnSpc>
              <a:spcBef>
                <a:spcPts val="300"/>
              </a:spcBef>
              <a:spcAft>
                <a:spcPts val="0"/>
              </a:spcAft>
              <a:buClr>
                <a:schemeClr val="accent1"/>
              </a:buClr>
              <a:buSzPts val="2200"/>
              <a:buFont typeface="Noto Sans Symbols"/>
              <a:buChar char="●"/>
              <a:defRPr b="0" i="0" sz="2200" u="none" cap="none" strike="noStrike">
                <a:solidFill>
                  <a:schemeClr val="accent1"/>
                </a:solidFill>
                <a:latin typeface="Georgia"/>
                <a:ea typeface="Georgia"/>
                <a:cs typeface="Georgia"/>
                <a:sym typeface="Georgia"/>
              </a:defRPr>
            </a:lvl4pPr>
            <a:lvl5pPr indent="-355600" lvl="4" marL="2286000" marR="0" rtl="0" algn="l">
              <a:lnSpc>
                <a:spcPct val="100000"/>
              </a:lnSpc>
              <a:spcBef>
                <a:spcPts val="300"/>
              </a:spcBef>
              <a:spcAft>
                <a:spcPts val="0"/>
              </a:spcAft>
              <a:buClr>
                <a:srgbClr val="9BBB59"/>
              </a:buClr>
              <a:buSzPts val="2000"/>
              <a:buFont typeface="Georgia"/>
              <a:buChar char="▫"/>
              <a:defRPr b="0" i="0" sz="2000" u="none" cap="none" strike="noStrike">
                <a:solidFill>
                  <a:srgbClr val="9BBB59"/>
                </a:solidFill>
                <a:latin typeface="Georgia"/>
                <a:ea typeface="Georgia"/>
                <a:cs typeface="Georgia"/>
                <a:sym typeface="Georgia"/>
              </a:defRPr>
            </a:lvl5pPr>
            <a:lvl6pPr indent="-342900" lvl="5" marL="2743200" marR="0" rtl="0" algn="l">
              <a:lnSpc>
                <a:spcPct val="100000"/>
              </a:lnSpc>
              <a:spcBef>
                <a:spcPts val="300"/>
              </a:spcBef>
              <a:spcAft>
                <a:spcPts val="0"/>
              </a:spcAft>
              <a:buClr>
                <a:schemeClr val="accent3"/>
              </a:buClr>
              <a:buSzPts val="1800"/>
              <a:buFont typeface="Georgia"/>
              <a:buChar char="▫"/>
              <a:defRPr b="0" i="0" sz="1800" u="none" cap="none" strike="noStrike">
                <a:solidFill>
                  <a:schemeClr val="accent3"/>
                </a:solidFill>
                <a:latin typeface="Georgia"/>
                <a:ea typeface="Georgia"/>
                <a:cs typeface="Georgia"/>
                <a:sym typeface="Georgia"/>
              </a:defRPr>
            </a:lvl6pPr>
            <a:lvl7pPr indent="-330200" lvl="6" marL="3200400" marR="0" rtl="0" algn="l">
              <a:lnSpc>
                <a:spcPct val="100000"/>
              </a:lnSpc>
              <a:spcBef>
                <a:spcPts val="300"/>
              </a:spcBef>
              <a:spcAft>
                <a:spcPts val="0"/>
              </a:spcAft>
              <a:buClr>
                <a:schemeClr val="accent3"/>
              </a:buClr>
              <a:buSzPts val="1600"/>
              <a:buFont typeface="Georgia"/>
              <a:buChar char="▫"/>
              <a:defRPr b="0" i="0" sz="1600" u="none" cap="none" strike="noStrike">
                <a:solidFill>
                  <a:schemeClr val="accent3"/>
                </a:solidFill>
                <a:latin typeface="Georgia"/>
                <a:ea typeface="Georgia"/>
                <a:cs typeface="Georgia"/>
                <a:sym typeface="Georgia"/>
              </a:defRPr>
            </a:lvl7pPr>
            <a:lvl8pPr indent="-323850" lvl="7" marL="3657600" marR="0" rtl="0" algn="l">
              <a:lnSpc>
                <a:spcPct val="100000"/>
              </a:lnSpc>
              <a:spcBef>
                <a:spcPts val="300"/>
              </a:spcBef>
              <a:spcAft>
                <a:spcPts val="0"/>
              </a:spcAft>
              <a:buClr>
                <a:schemeClr val="accent3"/>
              </a:buClr>
              <a:buSzPts val="1500"/>
              <a:buFont typeface="Georgia"/>
              <a:buChar char="◦"/>
              <a:defRPr b="0" i="0" sz="1500" u="none" cap="none" strike="noStrike">
                <a:solidFill>
                  <a:schemeClr val="accent3"/>
                </a:solidFill>
                <a:latin typeface="Georgia"/>
                <a:ea typeface="Georgia"/>
                <a:cs typeface="Georgia"/>
                <a:sym typeface="Georgia"/>
              </a:defRPr>
            </a:lvl8pPr>
            <a:lvl9pPr indent="-317500" lvl="8" marL="4114800" marR="0" rtl="0" algn="l">
              <a:lnSpc>
                <a:spcPct val="100000"/>
              </a:lnSpc>
              <a:spcBef>
                <a:spcPts val="300"/>
              </a:spcBef>
              <a:spcAft>
                <a:spcPts val="0"/>
              </a:spcAft>
              <a:buClr>
                <a:schemeClr val="accent3"/>
              </a:buClr>
              <a:buSzPts val="1400"/>
              <a:buFont typeface="Georgia"/>
              <a:buChar char="◦"/>
              <a:defRPr b="0" i="0" sz="1400" u="none" cap="none" strike="noStrike">
                <a:solidFill>
                  <a:schemeClr val="accent3"/>
                </a:solidFill>
                <a:latin typeface="Georgia"/>
                <a:ea typeface="Georgia"/>
                <a:cs typeface="Georgia"/>
                <a:sym typeface="Georgia"/>
              </a:defRPr>
            </a:lvl9pPr>
          </a:lstStyle>
          <a:p/>
        </p:txBody>
      </p:sp>
      <p:sp>
        <p:nvSpPr>
          <p:cNvPr id="21" name="Google Shape;21;p21"/>
          <p:cNvSpPr txBox="1"/>
          <p:nvPr>
            <p:ph idx="10" type="dt"/>
          </p:nvPr>
        </p:nvSpPr>
        <p:spPr>
          <a:xfrm>
            <a:off x="6586538" y="612775"/>
            <a:ext cx="9573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800" u="none" cap="none" strike="noStrike">
                <a:solidFill>
                  <a:schemeClr val="accent2"/>
                </a:solidFill>
                <a:latin typeface="Comic Sans MS"/>
                <a:ea typeface="Comic Sans MS"/>
                <a:cs typeface="Comic Sans MS"/>
                <a:sym typeface="Comic Sans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9pPr>
          </a:lstStyle>
          <a:p/>
        </p:txBody>
      </p:sp>
      <p:sp>
        <p:nvSpPr>
          <p:cNvPr id="22" name="Google Shape;22;p21"/>
          <p:cNvSpPr txBox="1"/>
          <p:nvPr>
            <p:ph idx="11" type="ftr"/>
          </p:nvPr>
        </p:nvSpPr>
        <p:spPr>
          <a:xfrm>
            <a:off x="5257800" y="612775"/>
            <a:ext cx="13257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800" u="none" cap="none" strike="noStrike">
                <a:solidFill>
                  <a:schemeClr val="accent2"/>
                </a:solidFill>
                <a:latin typeface="Comic Sans MS"/>
                <a:ea typeface="Comic Sans MS"/>
                <a:cs typeface="Comic Sans MS"/>
                <a:sym typeface="Comic Sans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9pPr>
          </a:lstStyle>
          <a:p/>
        </p:txBody>
      </p:sp>
      <p:sp>
        <p:nvSpPr>
          <p:cNvPr id="23" name="Google Shape;23;p21"/>
          <p:cNvSpPr txBox="1"/>
          <p:nvPr>
            <p:ph idx="12" type="sldNum"/>
          </p:nvPr>
        </p:nvSpPr>
        <p:spPr>
          <a:xfrm>
            <a:off x="8174038" y="1588"/>
            <a:ext cx="762000" cy="3666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jpg"/><Relationship Id="rId4" Type="http://schemas.openxmlformats.org/officeDocument/2006/relationships/image" Target="../media/image11.png"/><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5.jpg"/><Relationship Id="rId4" Type="http://schemas.openxmlformats.org/officeDocument/2006/relationships/image" Target="../media/image21.jpg"/><Relationship Id="rId5" Type="http://schemas.openxmlformats.org/officeDocument/2006/relationships/image" Target="../media/image12.png"/><Relationship Id="rId6" Type="http://schemas.openxmlformats.org/officeDocument/2006/relationships/image" Target="../media/image5.png"/><Relationship Id="rId7"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30.jpg"/><Relationship Id="rId5" Type="http://schemas.openxmlformats.org/officeDocument/2006/relationships/image" Target="../media/image26.jpg"/><Relationship Id="rId6"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www.dexterandgordon.co.uk/products/full/159.jpg" TargetMode="External"/><Relationship Id="rId4" Type="http://schemas.openxmlformats.org/officeDocument/2006/relationships/image" Target="../media/image18.jpg"/><Relationship Id="rId5" Type="http://schemas.openxmlformats.org/officeDocument/2006/relationships/hyperlink" Target="http://www.dexterandgordon.co.uk/products/full/30.jpg" TargetMode="External"/><Relationship Id="rId6" Type="http://schemas.openxmlformats.org/officeDocument/2006/relationships/image" Target="../media/image27.jpg"/><Relationship Id="rId7" Type="http://schemas.openxmlformats.org/officeDocument/2006/relationships/hyperlink" Target="http://www.dexterandgordon.co.uk/products/full/26.jpg" TargetMode="External"/><Relationship Id="rId8"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4.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hyperlink" Target="https://www.haddenhaminfant.bucks.sch.uk/web/reception/24792" TargetMode="External"/><Relationship Id="rId4" Type="http://schemas.openxmlformats.org/officeDocument/2006/relationships/hyperlink" Target="https://www.haddenhaminfant.bucks.sch.uk/web/year_reception/581295"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jpg"/><Relationship Id="rId4" Type="http://schemas.openxmlformats.org/officeDocument/2006/relationships/image" Target="../media/image22.jpg"/><Relationship Id="rId5" Type="http://schemas.openxmlformats.org/officeDocument/2006/relationships/image" Target="../media/image10.jpg"/><Relationship Id="rId6"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
          <p:cNvSpPr txBox="1"/>
          <p:nvPr>
            <p:ph type="title"/>
          </p:nvPr>
        </p:nvSpPr>
        <p:spPr>
          <a:xfrm>
            <a:off x="457200" y="692696"/>
            <a:ext cx="8229600" cy="1872208"/>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GB"/>
              <a:t>Welcome to Haddenham Community Infant School,</a:t>
            </a:r>
            <a:br>
              <a:rPr lang="en-GB"/>
            </a:br>
            <a:r>
              <a:rPr lang="en-GB"/>
              <a:t> Early Years Foundation Stage</a:t>
            </a:r>
            <a:endParaRPr/>
          </a:p>
        </p:txBody>
      </p:sp>
      <p:pic>
        <p:nvPicPr>
          <p:cNvPr id="124" name="Google Shape;124;p1"/>
          <p:cNvPicPr preferRelativeResize="0"/>
          <p:nvPr/>
        </p:nvPicPr>
        <p:blipFill rotWithShape="1">
          <a:blip r:embed="rId3">
            <a:alphaModFix/>
          </a:blip>
          <a:srcRect b="0" l="0" r="0" t="0"/>
          <a:stretch/>
        </p:blipFill>
        <p:spPr>
          <a:xfrm rot="5400000">
            <a:off x="1013536" y="3228394"/>
            <a:ext cx="3582955" cy="2687216"/>
          </a:xfrm>
          <a:prstGeom prst="rect">
            <a:avLst/>
          </a:prstGeom>
          <a:noFill/>
          <a:ln>
            <a:noFill/>
          </a:ln>
        </p:spPr>
      </p:pic>
      <p:pic>
        <p:nvPicPr>
          <p:cNvPr id="125" name="Google Shape;125;p1"/>
          <p:cNvPicPr preferRelativeResize="0"/>
          <p:nvPr/>
        </p:nvPicPr>
        <p:blipFill rotWithShape="1">
          <a:blip r:embed="rId4">
            <a:alphaModFix/>
          </a:blip>
          <a:srcRect b="0" l="0" r="0" t="0"/>
          <a:stretch/>
        </p:blipFill>
        <p:spPr>
          <a:xfrm rot="5400000">
            <a:off x="5011703" y="3228394"/>
            <a:ext cx="3582957" cy="268721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6"/>
          <p:cNvSpPr txBox="1"/>
          <p:nvPr>
            <p:ph type="title"/>
          </p:nvPr>
        </p:nvSpPr>
        <p:spPr>
          <a:xfrm>
            <a:off x="457200" y="279973"/>
            <a:ext cx="8229600" cy="1066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GB"/>
              <a:t>Learning Together</a:t>
            </a:r>
            <a:endParaRPr/>
          </a:p>
        </p:txBody>
      </p:sp>
      <p:sp>
        <p:nvSpPr>
          <p:cNvPr id="184" name="Google Shape;184;p16"/>
          <p:cNvSpPr txBox="1"/>
          <p:nvPr>
            <p:ph idx="1" type="body"/>
          </p:nvPr>
        </p:nvSpPr>
        <p:spPr>
          <a:xfrm>
            <a:off x="457200" y="1102175"/>
            <a:ext cx="8229600" cy="5046698"/>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300"/>
              </a:spcBef>
              <a:spcAft>
                <a:spcPts val="0"/>
              </a:spcAft>
              <a:buSzPts val="1800"/>
              <a:buNone/>
            </a:pPr>
            <a:r>
              <a:t/>
            </a:r>
            <a:endParaRPr sz="2000">
              <a:latin typeface="Arial"/>
              <a:ea typeface="Arial"/>
              <a:cs typeface="Arial"/>
              <a:sym typeface="Arial"/>
            </a:endParaRPr>
          </a:p>
          <a:p>
            <a:pPr indent="0" lvl="0" marL="457200" rtl="0" algn="l">
              <a:lnSpc>
                <a:spcPct val="100000"/>
              </a:lnSpc>
              <a:spcBef>
                <a:spcPts val="300"/>
              </a:spcBef>
              <a:spcAft>
                <a:spcPts val="0"/>
              </a:spcAft>
              <a:buSzPts val="1800"/>
              <a:buNone/>
            </a:pPr>
            <a:r>
              <a:rPr lang="en-GB" sz="2000">
                <a:latin typeface="Arial"/>
                <a:ea typeface="Arial"/>
                <a:cs typeface="Arial"/>
                <a:sym typeface="Arial"/>
              </a:rPr>
              <a:t>We very much welcome your contributions to your child’s learning journey. While we bring our professional experience in learning and development, you know your child best, and we look forward to working in partnership with you.</a:t>
            </a:r>
            <a:endParaRPr sz="2000">
              <a:latin typeface="Arial"/>
              <a:ea typeface="Arial"/>
              <a:cs typeface="Arial"/>
              <a:sym typeface="Arial"/>
            </a:endParaRPr>
          </a:p>
          <a:p>
            <a:pPr indent="0" lvl="0" marL="457200" rtl="0" algn="l">
              <a:lnSpc>
                <a:spcPct val="100000"/>
              </a:lnSpc>
              <a:spcBef>
                <a:spcPts val="300"/>
              </a:spcBef>
              <a:spcAft>
                <a:spcPts val="0"/>
              </a:spcAft>
              <a:buSzPts val="1800"/>
              <a:buNone/>
            </a:pPr>
            <a:r>
              <a:t/>
            </a:r>
            <a:endParaRPr sz="1900">
              <a:latin typeface="Arial"/>
              <a:ea typeface="Arial"/>
              <a:cs typeface="Arial"/>
              <a:sym typeface="Arial"/>
            </a:endParaRPr>
          </a:p>
          <a:p>
            <a:pPr indent="-342900" lvl="0" marL="446088" rtl="0" algn="l">
              <a:lnSpc>
                <a:spcPct val="100000"/>
              </a:lnSpc>
              <a:spcBef>
                <a:spcPts val="300"/>
              </a:spcBef>
              <a:spcAft>
                <a:spcPts val="0"/>
              </a:spcAft>
              <a:buSzPts val="1900"/>
              <a:buChar char="•"/>
            </a:pPr>
            <a:r>
              <a:rPr b="1" lang="en-GB" sz="1900">
                <a:latin typeface="Arial"/>
                <a:ea typeface="Arial"/>
                <a:cs typeface="Arial"/>
                <a:sym typeface="Arial"/>
              </a:rPr>
              <a:t>Tapestry: </a:t>
            </a:r>
            <a:r>
              <a:rPr lang="en-GB" sz="1900">
                <a:latin typeface="Arial"/>
                <a:ea typeface="Arial"/>
                <a:cs typeface="Arial"/>
                <a:sym typeface="Arial"/>
              </a:rPr>
              <a:t>A secure online learning journal where we share your child's school moments. Please upload your own photos and observations from home so we can celebrate their learning together!</a:t>
            </a:r>
            <a:endParaRPr/>
          </a:p>
          <a:p>
            <a:pPr indent="-222250" lvl="0" marL="446088" rtl="0" algn="l">
              <a:lnSpc>
                <a:spcPct val="100000"/>
              </a:lnSpc>
              <a:spcBef>
                <a:spcPts val="300"/>
              </a:spcBef>
              <a:spcAft>
                <a:spcPts val="0"/>
              </a:spcAft>
              <a:buSzPts val="1900"/>
              <a:buNone/>
            </a:pPr>
            <a:r>
              <a:t/>
            </a:r>
            <a:endParaRPr sz="1900">
              <a:latin typeface="Arial"/>
              <a:ea typeface="Arial"/>
              <a:cs typeface="Arial"/>
              <a:sym typeface="Arial"/>
            </a:endParaRPr>
          </a:p>
          <a:p>
            <a:pPr indent="-342900" lvl="0" marL="446088" rtl="0" algn="l">
              <a:lnSpc>
                <a:spcPct val="100000"/>
              </a:lnSpc>
              <a:spcBef>
                <a:spcPts val="300"/>
              </a:spcBef>
              <a:spcAft>
                <a:spcPts val="0"/>
              </a:spcAft>
              <a:buSzPts val="1900"/>
              <a:buChar char="•"/>
            </a:pPr>
            <a:r>
              <a:rPr b="1" lang="en-GB" sz="1900">
                <a:latin typeface="Arial"/>
                <a:ea typeface="Arial"/>
                <a:cs typeface="Arial"/>
                <a:sym typeface="Arial"/>
              </a:rPr>
              <a:t>Newsletters:</a:t>
            </a:r>
            <a:r>
              <a:rPr lang="en-GB" sz="1900">
                <a:latin typeface="Arial"/>
                <a:ea typeface="Arial"/>
                <a:cs typeface="Arial"/>
                <a:sym typeface="Arial"/>
              </a:rPr>
              <a:t> Reception Weekly: Outlines upcoming adventures and suggested fun activities to do at home. (Alternative formats available upon request).</a:t>
            </a:r>
            <a:endParaRPr/>
          </a:p>
          <a:p>
            <a:pPr indent="0" lvl="0" marL="103188" rtl="0" algn="l">
              <a:lnSpc>
                <a:spcPct val="100000"/>
              </a:lnSpc>
              <a:spcBef>
                <a:spcPts val="300"/>
              </a:spcBef>
              <a:spcAft>
                <a:spcPts val="0"/>
              </a:spcAft>
              <a:buSzPts val="1900"/>
              <a:buNone/>
            </a:pPr>
            <a:r>
              <a:t/>
            </a:r>
            <a:endParaRPr sz="1900">
              <a:latin typeface="Arial"/>
              <a:ea typeface="Arial"/>
              <a:cs typeface="Arial"/>
              <a:sym typeface="Arial"/>
            </a:endParaRPr>
          </a:p>
          <a:p>
            <a:pPr indent="0" lvl="0" marL="103188" rtl="0" algn="l">
              <a:lnSpc>
                <a:spcPct val="100000"/>
              </a:lnSpc>
              <a:spcBef>
                <a:spcPts val="300"/>
              </a:spcBef>
              <a:spcAft>
                <a:spcPts val="0"/>
              </a:spcAft>
              <a:buSzPts val="1900"/>
              <a:buNone/>
            </a:pPr>
            <a:r>
              <a:rPr lang="en-GB" sz="1900">
                <a:latin typeface="Arial"/>
                <a:ea typeface="Arial"/>
                <a:cs typeface="Arial"/>
                <a:sym typeface="Arial"/>
              </a:rPr>
              <a:t>      Whole School: Keeps you up to date with wider school news.</a:t>
            </a:r>
            <a:endParaRPr sz="1900">
              <a:latin typeface="Arial"/>
              <a:ea typeface="Arial"/>
              <a:cs typeface="Arial"/>
              <a:sym typeface="Arial"/>
            </a:endParaRPr>
          </a:p>
          <a:p>
            <a:pPr indent="0" lvl="0" marL="103188" rtl="0" algn="l">
              <a:lnSpc>
                <a:spcPct val="100000"/>
              </a:lnSpc>
              <a:spcBef>
                <a:spcPts val="300"/>
              </a:spcBef>
              <a:spcAft>
                <a:spcPts val="0"/>
              </a:spcAft>
              <a:buSzPts val="1900"/>
              <a:buNone/>
            </a:pPr>
            <a:r>
              <a:t/>
            </a:r>
            <a:endParaRPr sz="1900">
              <a:latin typeface="Arial"/>
              <a:ea typeface="Arial"/>
              <a:cs typeface="Arial"/>
              <a:sym typeface="Arial"/>
            </a:endParaRPr>
          </a:p>
          <a:p>
            <a:pPr indent="0" lvl="0" marL="457200" rtl="0" algn="l">
              <a:lnSpc>
                <a:spcPct val="100000"/>
              </a:lnSpc>
              <a:spcBef>
                <a:spcPts val="300"/>
              </a:spcBef>
              <a:spcAft>
                <a:spcPts val="0"/>
              </a:spcAft>
              <a:buSzPts val="1800"/>
              <a:buNone/>
            </a:pPr>
            <a:r>
              <a:t/>
            </a:r>
            <a:endParaRPr sz="2000">
              <a:latin typeface="Arial"/>
              <a:ea typeface="Arial"/>
              <a:cs typeface="Arial"/>
              <a:sym typeface="Arial"/>
            </a:endParaRPr>
          </a:p>
          <a:p>
            <a:pPr indent="-141287" lvl="0" marL="365125" rtl="0" algn="l">
              <a:lnSpc>
                <a:spcPct val="100000"/>
              </a:lnSpc>
              <a:spcBef>
                <a:spcPts val="300"/>
              </a:spcBef>
              <a:spcAft>
                <a:spcPts val="0"/>
              </a:spcAft>
              <a:buSzPts val="1800"/>
              <a:buNone/>
            </a:pPr>
            <a:r>
              <a:t/>
            </a:r>
            <a:endParaRPr sz="1800">
              <a:latin typeface="Arial"/>
              <a:ea typeface="Arial"/>
              <a:cs typeface="Arial"/>
              <a:sym typeface="Arial"/>
            </a:endParaRPr>
          </a:p>
          <a:p>
            <a:pPr indent="0" lvl="0" marL="0" rtl="0" algn="l">
              <a:lnSpc>
                <a:spcPct val="100000"/>
              </a:lnSpc>
              <a:spcBef>
                <a:spcPts val="300"/>
              </a:spcBef>
              <a:spcAft>
                <a:spcPts val="0"/>
              </a:spcAft>
              <a:buSzPts val="1800"/>
              <a:buNone/>
            </a:pPr>
            <a:r>
              <a:t/>
            </a:r>
            <a:endParaRPr sz="1800">
              <a:latin typeface="Arial"/>
              <a:ea typeface="Arial"/>
              <a:cs typeface="Arial"/>
              <a:sym typeface="Arial"/>
            </a:endParaRPr>
          </a:p>
          <a:p>
            <a:pPr indent="0" lvl="0" marL="0" rtl="0" algn="l">
              <a:lnSpc>
                <a:spcPct val="100000"/>
              </a:lnSpc>
              <a:spcBef>
                <a:spcPts val="300"/>
              </a:spcBef>
              <a:spcAft>
                <a:spcPts val="0"/>
              </a:spcAft>
              <a:buSzPts val="1800"/>
              <a:buNone/>
            </a:pPr>
            <a:r>
              <a:t/>
            </a:r>
            <a:endParaRPr sz="1800">
              <a:latin typeface="Arial"/>
              <a:ea typeface="Arial"/>
              <a:cs typeface="Arial"/>
              <a:sym typeface="Arial"/>
            </a:endParaRPr>
          </a:p>
          <a:p>
            <a:pPr indent="-141287" lvl="0" marL="365125" rtl="0" algn="l">
              <a:lnSpc>
                <a:spcPct val="100000"/>
              </a:lnSpc>
              <a:spcBef>
                <a:spcPts val="300"/>
              </a:spcBef>
              <a:spcAft>
                <a:spcPts val="0"/>
              </a:spcAft>
              <a:buSzPts val="1800"/>
              <a:buNone/>
            </a:pPr>
            <a:r>
              <a:t/>
            </a:r>
            <a:endParaRPr sz="1600">
              <a:latin typeface="Arial"/>
              <a:ea typeface="Arial"/>
              <a:cs typeface="Arial"/>
              <a:sym typeface="Arial"/>
            </a:endParaRPr>
          </a:p>
          <a:p>
            <a:pPr indent="-141287" lvl="0" marL="365125" rtl="0" algn="l">
              <a:lnSpc>
                <a:spcPct val="100000"/>
              </a:lnSpc>
              <a:spcBef>
                <a:spcPts val="300"/>
              </a:spcBef>
              <a:spcAft>
                <a:spcPts val="0"/>
              </a:spcAft>
              <a:buSzPts val="1800"/>
              <a:buNone/>
            </a:pPr>
            <a:r>
              <a:t/>
            </a:r>
            <a:endParaRPr sz="1600">
              <a:latin typeface="Arial"/>
              <a:ea typeface="Arial"/>
              <a:cs typeface="Arial"/>
              <a:sym typeface="Arial"/>
            </a:endParaRPr>
          </a:p>
          <a:p>
            <a:pPr indent="-141287" lvl="0" marL="365125" rtl="0" algn="l">
              <a:lnSpc>
                <a:spcPct val="100000"/>
              </a:lnSpc>
              <a:spcBef>
                <a:spcPts val="300"/>
              </a:spcBef>
              <a:spcAft>
                <a:spcPts val="0"/>
              </a:spcAft>
              <a:buSzPts val="1800"/>
              <a:buNone/>
            </a:pPr>
            <a:r>
              <a:t/>
            </a:r>
            <a:endParaRPr sz="1800">
              <a:latin typeface="Arial"/>
              <a:ea typeface="Arial"/>
              <a:cs typeface="Arial"/>
              <a:sym typeface="Arial"/>
            </a:endParaRPr>
          </a:p>
          <a:p>
            <a:pPr indent="-141287" lvl="0" marL="365125" rtl="0" algn="l">
              <a:lnSpc>
                <a:spcPct val="100000"/>
              </a:lnSpc>
              <a:spcBef>
                <a:spcPts val="300"/>
              </a:spcBef>
              <a:spcAft>
                <a:spcPts val="0"/>
              </a:spcAft>
              <a:buSzPts val="1800"/>
              <a:buNone/>
            </a:pPr>
            <a:r>
              <a:t/>
            </a:r>
            <a:endParaRPr sz="1800">
              <a:latin typeface="Arial"/>
              <a:ea typeface="Arial"/>
              <a:cs typeface="Arial"/>
              <a:sym typeface="Arial"/>
            </a:endParaRPr>
          </a:p>
          <a:p>
            <a:pPr indent="-141287" lvl="0" marL="365125" rtl="0" algn="l">
              <a:lnSpc>
                <a:spcPct val="100000"/>
              </a:lnSpc>
              <a:spcBef>
                <a:spcPts val="300"/>
              </a:spcBef>
              <a:spcAft>
                <a:spcPts val="0"/>
              </a:spcAft>
              <a:buSzPts val="1800"/>
              <a:buNone/>
            </a:pPr>
            <a:r>
              <a:t/>
            </a:r>
            <a:endParaRPr sz="1800">
              <a:latin typeface="Arial"/>
              <a:ea typeface="Arial"/>
              <a:cs typeface="Arial"/>
              <a:sym typeface="Arial"/>
            </a:endParaRPr>
          </a:p>
          <a:p>
            <a:pPr indent="-141287" lvl="0" marL="365125" rtl="0" algn="l">
              <a:lnSpc>
                <a:spcPct val="100000"/>
              </a:lnSpc>
              <a:spcBef>
                <a:spcPts val="300"/>
              </a:spcBef>
              <a:spcAft>
                <a:spcPts val="0"/>
              </a:spcAft>
              <a:buSzPts val="1800"/>
              <a:buNone/>
            </a:pPr>
            <a:r>
              <a:t/>
            </a:r>
            <a:endParaRPr/>
          </a:p>
          <a:p>
            <a:pPr indent="-255587" lvl="0" marL="365125" rtl="0" algn="l">
              <a:lnSpc>
                <a:spcPct val="100000"/>
              </a:lnSpc>
              <a:spcBef>
                <a:spcPts val="300"/>
              </a:spcBef>
              <a:spcAft>
                <a:spcPts val="0"/>
              </a:spcAft>
              <a:buSzPts val="3200"/>
              <a:buNone/>
            </a:pPr>
            <a:r>
              <a:t/>
            </a:r>
            <a:endParaRPr sz="3200">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354a4b7a97f_0_1"/>
          <p:cNvSpPr txBox="1"/>
          <p:nvPr>
            <p:ph type="title"/>
          </p:nvPr>
        </p:nvSpPr>
        <p:spPr>
          <a:xfrm>
            <a:off x="457200" y="760300"/>
            <a:ext cx="8229600" cy="1066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Arial"/>
              <a:buNone/>
            </a:pPr>
            <a:r>
              <a:rPr lang="en-GB"/>
              <a:t>Learning Together</a:t>
            </a:r>
            <a:endParaRPr/>
          </a:p>
        </p:txBody>
      </p:sp>
      <p:sp>
        <p:nvSpPr>
          <p:cNvPr id="190" name="Google Shape;190;g354a4b7a97f_0_1"/>
          <p:cNvSpPr txBox="1"/>
          <p:nvPr>
            <p:ph idx="1" type="body"/>
          </p:nvPr>
        </p:nvSpPr>
        <p:spPr>
          <a:xfrm>
            <a:off x="457200" y="1827101"/>
            <a:ext cx="8145900" cy="4746600"/>
          </a:xfrm>
          <a:prstGeom prst="rect">
            <a:avLst/>
          </a:prstGeom>
          <a:noFill/>
          <a:ln>
            <a:noFill/>
          </a:ln>
        </p:spPr>
        <p:txBody>
          <a:bodyPr anchorCtr="0" anchor="t" bIns="45700" lIns="91425" spcFirstLastPara="1" rIns="91425" wrap="square" tIns="45700">
            <a:noAutofit/>
          </a:bodyPr>
          <a:lstStyle/>
          <a:p>
            <a:pPr indent="-261937" lvl="0" marL="365125" rtl="0" algn="l">
              <a:lnSpc>
                <a:spcPct val="100000"/>
              </a:lnSpc>
              <a:spcBef>
                <a:spcPts val="300"/>
              </a:spcBef>
              <a:spcAft>
                <a:spcPts val="0"/>
              </a:spcAft>
              <a:buClr>
                <a:schemeClr val="accent3"/>
              </a:buClr>
              <a:buSzPts val="1900"/>
              <a:buChar char="•"/>
            </a:pPr>
            <a:r>
              <a:rPr b="1" lang="en-GB" sz="2400">
                <a:latin typeface="Arial"/>
                <a:ea typeface="Arial"/>
                <a:cs typeface="Arial"/>
                <a:sym typeface="Arial"/>
              </a:rPr>
              <a:t>Reading at Home</a:t>
            </a:r>
            <a:r>
              <a:rPr lang="en-GB" sz="2400">
                <a:latin typeface="Arial"/>
                <a:ea typeface="Arial"/>
                <a:cs typeface="Arial"/>
                <a:sym typeface="Arial"/>
              </a:rPr>
              <a:t>: Boosts your child's vocabulary, self-esteem, imagination, and even sleep patterns.</a:t>
            </a:r>
            <a:endParaRPr/>
          </a:p>
          <a:p>
            <a:pPr indent="-141287" lvl="0" marL="365125" rtl="0" algn="l">
              <a:lnSpc>
                <a:spcPct val="100000"/>
              </a:lnSpc>
              <a:spcBef>
                <a:spcPts val="300"/>
              </a:spcBef>
              <a:spcAft>
                <a:spcPts val="0"/>
              </a:spcAft>
              <a:buClr>
                <a:schemeClr val="accent3"/>
              </a:buClr>
              <a:buSzPts val="1900"/>
              <a:buNone/>
            </a:pPr>
            <a:r>
              <a:t/>
            </a:r>
            <a:endParaRPr sz="2400">
              <a:latin typeface="Arial"/>
              <a:ea typeface="Arial"/>
              <a:cs typeface="Arial"/>
              <a:sym typeface="Arial"/>
            </a:endParaRPr>
          </a:p>
          <a:p>
            <a:pPr indent="-261937" lvl="0" marL="365125" rtl="0" algn="l">
              <a:lnSpc>
                <a:spcPct val="100000"/>
              </a:lnSpc>
              <a:spcBef>
                <a:spcPts val="300"/>
              </a:spcBef>
              <a:spcAft>
                <a:spcPts val="0"/>
              </a:spcAft>
              <a:buClr>
                <a:schemeClr val="accent3"/>
              </a:buClr>
              <a:buSzPts val="1900"/>
              <a:buChar char="•"/>
            </a:pPr>
            <a:r>
              <a:rPr b="1" lang="en-GB" sz="2400">
                <a:latin typeface="Arial"/>
                <a:ea typeface="Arial"/>
                <a:cs typeface="Arial"/>
                <a:sym typeface="Arial"/>
              </a:rPr>
              <a:t>Stay &amp; Play Sessions</a:t>
            </a:r>
            <a:r>
              <a:rPr lang="en-GB" sz="2400">
                <a:latin typeface="Arial"/>
                <a:ea typeface="Arial"/>
                <a:cs typeface="Arial"/>
                <a:sym typeface="Arial"/>
              </a:rPr>
              <a:t>: Come into school to join our adventures!</a:t>
            </a:r>
            <a:endParaRPr/>
          </a:p>
          <a:p>
            <a:pPr indent="-141287" lvl="0" marL="365125" rtl="0" algn="l">
              <a:lnSpc>
                <a:spcPct val="100000"/>
              </a:lnSpc>
              <a:spcBef>
                <a:spcPts val="300"/>
              </a:spcBef>
              <a:spcAft>
                <a:spcPts val="0"/>
              </a:spcAft>
              <a:buClr>
                <a:schemeClr val="accent3"/>
              </a:buClr>
              <a:buSzPts val="1900"/>
              <a:buNone/>
            </a:pPr>
            <a:r>
              <a:t/>
            </a:r>
            <a:endParaRPr sz="2400">
              <a:latin typeface="Arial"/>
              <a:ea typeface="Arial"/>
              <a:cs typeface="Arial"/>
              <a:sym typeface="Arial"/>
            </a:endParaRPr>
          </a:p>
          <a:p>
            <a:pPr indent="-261937" lvl="0" marL="365125" rtl="0" algn="l">
              <a:lnSpc>
                <a:spcPct val="100000"/>
              </a:lnSpc>
              <a:spcBef>
                <a:spcPts val="300"/>
              </a:spcBef>
              <a:spcAft>
                <a:spcPts val="0"/>
              </a:spcAft>
              <a:buClr>
                <a:schemeClr val="accent3"/>
              </a:buClr>
              <a:buSzPts val="1900"/>
              <a:buChar char="•"/>
            </a:pPr>
            <a:r>
              <a:rPr b="1" lang="en-GB" sz="2400">
                <a:latin typeface="Arial"/>
                <a:ea typeface="Arial"/>
                <a:cs typeface="Arial"/>
                <a:sym typeface="Arial"/>
              </a:rPr>
              <a:t>Parent Workshops</a:t>
            </a:r>
            <a:r>
              <a:rPr lang="en-GB" sz="2400">
                <a:latin typeface="Arial"/>
                <a:ea typeface="Arial"/>
                <a:cs typeface="Arial"/>
                <a:sym typeface="Arial"/>
              </a:rPr>
              <a:t>: Practical sessions to give you the best strategies for supporting your child at home.</a:t>
            </a:r>
            <a:endParaRPr/>
          </a:p>
          <a:p>
            <a:pPr indent="-141287" lvl="0" marL="365125" rtl="0" algn="l">
              <a:lnSpc>
                <a:spcPct val="100000"/>
              </a:lnSpc>
              <a:spcBef>
                <a:spcPts val="300"/>
              </a:spcBef>
              <a:spcAft>
                <a:spcPts val="0"/>
              </a:spcAft>
              <a:buClr>
                <a:schemeClr val="accent3"/>
              </a:buClr>
              <a:buSzPts val="1900"/>
              <a:buNone/>
            </a:pPr>
            <a:r>
              <a:t/>
            </a:r>
            <a:endParaRPr sz="2400">
              <a:latin typeface="Arial"/>
              <a:ea typeface="Arial"/>
              <a:cs typeface="Arial"/>
              <a:sym typeface="Arial"/>
            </a:endParaRPr>
          </a:p>
          <a:p>
            <a:pPr indent="-261937" lvl="0" marL="365125" rtl="0" algn="l">
              <a:lnSpc>
                <a:spcPct val="100000"/>
              </a:lnSpc>
              <a:spcBef>
                <a:spcPts val="300"/>
              </a:spcBef>
              <a:spcAft>
                <a:spcPts val="0"/>
              </a:spcAft>
              <a:buClr>
                <a:schemeClr val="accent3"/>
              </a:buClr>
              <a:buSzPts val="1900"/>
              <a:buChar char="•"/>
            </a:pPr>
            <a:r>
              <a:rPr b="1" lang="en-GB" sz="2400">
                <a:latin typeface="Arial"/>
                <a:ea typeface="Arial"/>
                <a:cs typeface="Arial"/>
                <a:sym typeface="Arial"/>
              </a:rPr>
              <a:t>Parent Feedback</a:t>
            </a:r>
            <a:r>
              <a:rPr lang="en-GB" sz="2400">
                <a:latin typeface="Arial"/>
                <a:ea typeface="Arial"/>
                <a:cs typeface="Arial"/>
                <a:sym typeface="Arial"/>
              </a:rPr>
              <a:t>: Help us improve through our regular questionnaires and parent forum meetings.</a:t>
            </a:r>
            <a:endParaRPr sz="2400">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6"/>
          <p:cNvSpPr txBox="1"/>
          <p:nvPr>
            <p:ph type="title"/>
          </p:nvPr>
        </p:nvSpPr>
        <p:spPr>
          <a:xfrm>
            <a:off x="588050" y="271027"/>
            <a:ext cx="8229600" cy="10668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100000"/>
              </a:lnSpc>
              <a:spcBef>
                <a:spcPts val="0"/>
              </a:spcBef>
              <a:spcAft>
                <a:spcPts val="0"/>
              </a:spcAft>
              <a:buSzPct val="28806"/>
              <a:buNone/>
            </a:pPr>
            <a:r>
              <a:rPr lang="en-GB" sz="5400">
                <a:latin typeface="Arial"/>
                <a:ea typeface="Arial"/>
                <a:cs typeface="Arial"/>
                <a:sym typeface="Arial"/>
              </a:rPr>
              <a:t>The Reception Team so far</a:t>
            </a:r>
            <a:endParaRPr/>
          </a:p>
        </p:txBody>
      </p:sp>
      <p:pic>
        <p:nvPicPr>
          <p:cNvPr id="196" name="Google Shape;196;p6"/>
          <p:cNvPicPr preferRelativeResize="0"/>
          <p:nvPr/>
        </p:nvPicPr>
        <p:blipFill rotWithShape="1">
          <a:blip r:embed="rId3">
            <a:alphaModFix/>
          </a:blip>
          <a:srcRect b="0" l="0" r="0" t="0"/>
          <a:stretch/>
        </p:blipFill>
        <p:spPr>
          <a:xfrm>
            <a:off x="458612" y="2009240"/>
            <a:ext cx="1771269" cy="2444608"/>
          </a:xfrm>
          <a:prstGeom prst="rect">
            <a:avLst/>
          </a:prstGeom>
          <a:noFill/>
          <a:ln>
            <a:noFill/>
          </a:ln>
        </p:spPr>
      </p:pic>
      <p:sp>
        <p:nvSpPr>
          <p:cNvPr id="197" name="Google Shape;197;p6"/>
          <p:cNvSpPr txBox="1"/>
          <p:nvPr/>
        </p:nvSpPr>
        <p:spPr>
          <a:xfrm>
            <a:off x="255881" y="4770583"/>
            <a:ext cx="1974000" cy="9694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900" u="none" cap="none" strike="noStrike">
                <a:solidFill>
                  <a:schemeClr val="dk1"/>
                </a:solidFill>
                <a:latin typeface="Comic Sans MS"/>
                <a:ea typeface="Comic Sans MS"/>
                <a:cs typeface="Comic Sans MS"/>
                <a:sym typeface="Comic Sans MS"/>
              </a:rPr>
              <a:t>Mrs Crump</a:t>
            </a:r>
            <a:endParaRPr/>
          </a:p>
          <a:p>
            <a:pPr indent="0" lvl="0" marL="0" marR="0" rtl="0" algn="ctr">
              <a:lnSpc>
                <a:spcPct val="100000"/>
              </a:lnSpc>
              <a:spcBef>
                <a:spcPts val="0"/>
              </a:spcBef>
              <a:spcAft>
                <a:spcPts val="0"/>
              </a:spcAft>
              <a:buClr>
                <a:srgbClr val="000000"/>
              </a:buClr>
              <a:buSzPts val="1800"/>
              <a:buFont typeface="Arial"/>
              <a:buNone/>
            </a:pPr>
            <a:r>
              <a:rPr b="0" i="0" lang="en-GB" sz="1900" u="none" cap="none" strike="noStrike">
                <a:solidFill>
                  <a:schemeClr val="dk1"/>
                </a:solidFill>
                <a:latin typeface="Comic Sans MS"/>
                <a:ea typeface="Comic Sans MS"/>
                <a:cs typeface="Comic Sans MS"/>
                <a:sym typeface="Comic Sans MS"/>
              </a:rPr>
              <a:t>Teacher and EYFS Lead</a:t>
            </a:r>
            <a:endParaRPr b="0" i="0" sz="1900" u="none" cap="none" strike="noStrike">
              <a:solidFill>
                <a:schemeClr val="dk1"/>
              </a:solidFill>
              <a:latin typeface="Comic Sans MS"/>
              <a:ea typeface="Comic Sans MS"/>
              <a:cs typeface="Comic Sans MS"/>
              <a:sym typeface="Comic Sans MS"/>
            </a:endParaRPr>
          </a:p>
        </p:txBody>
      </p:sp>
      <p:sp>
        <p:nvSpPr>
          <p:cNvPr id="198" name="Google Shape;198;p6"/>
          <p:cNvSpPr txBox="1"/>
          <p:nvPr/>
        </p:nvSpPr>
        <p:spPr>
          <a:xfrm>
            <a:off x="2711150" y="4770583"/>
            <a:ext cx="1991700" cy="12618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900" u="none" cap="none" strike="noStrike">
                <a:solidFill>
                  <a:schemeClr val="dk1"/>
                </a:solidFill>
                <a:latin typeface="Comic Sans MS"/>
                <a:ea typeface="Comic Sans MS"/>
                <a:cs typeface="Comic Sans MS"/>
                <a:sym typeface="Comic Sans MS"/>
              </a:rPr>
              <a:t>Mrs Bryson</a:t>
            </a:r>
            <a:endParaRPr/>
          </a:p>
          <a:p>
            <a:pPr indent="0" lvl="0" marL="0" marR="0" rtl="0" algn="ctr">
              <a:lnSpc>
                <a:spcPct val="100000"/>
              </a:lnSpc>
              <a:spcBef>
                <a:spcPts val="0"/>
              </a:spcBef>
              <a:spcAft>
                <a:spcPts val="0"/>
              </a:spcAft>
              <a:buClr>
                <a:srgbClr val="000000"/>
              </a:buClr>
              <a:buSzPts val="1800"/>
              <a:buFont typeface="Arial"/>
              <a:buNone/>
            </a:pPr>
            <a:r>
              <a:rPr b="0" i="0" lang="en-GB" sz="1900" u="none" cap="none" strike="noStrike">
                <a:solidFill>
                  <a:schemeClr val="dk1"/>
                </a:solidFill>
                <a:latin typeface="Comic Sans MS"/>
                <a:ea typeface="Comic Sans MS"/>
                <a:cs typeface="Comic Sans MS"/>
                <a:sym typeface="Comic Sans MS"/>
              </a:rPr>
              <a:t>Higher Level Teaching Assistant</a:t>
            </a:r>
            <a:endParaRPr b="0" i="0" sz="1900" u="none" cap="none" strike="noStrike">
              <a:solidFill>
                <a:schemeClr val="dk1"/>
              </a:solidFill>
              <a:latin typeface="Comic Sans MS"/>
              <a:ea typeface="Comic Sans MS"/>
              <a:cs typeface="Comic Sans MS"/>
              <a:sym typeface="Comic Sans MS"/>
            </a:endParaRPr>
          </a:p>
        </p:txBody>
      </p:sp>
      <p:sp>
        <p:nvSpPr>
          <p:cNvPr id="199" name="Google Shape;199;p6"/>
          <p:cNvSpPr txBox="1"/>
          <p:nvPr/>
        </p:nvSpPr>
        <p:spPr>
          <a:xfrm>
            <a:off x="5110534" y="4770583"/>
            <a:ext cx="1991700" cy="9694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900" u="none" cap="none" strike="noStrike">
                <a:solidFill>
                  <a:schemeClr val="dk1"/>
                </a:solidFill>
                <a:latin typeface="Comic Sans MS"/>
                <a:ea typeface="Comic Sans MS"/>
                <a:cs typeface="Comic Sans MS"/>
                <a:sym typeface="Comic Sans MS"/>
              </a:rPr>
              <a:t>Mrs Teggart</a:t>
            </a:r>
            <a:endParaRPr b="0" i="0" sz="1900" u="none" cap="none" strike="noStrike">
              <a:solidFill>
                <a:schemeClr val="dk1"/>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800"/>
              <a:buFont typeface="Arial"/>
              <a:buNone/>
            </a:pPr>
            <a:r>
              <a:rPr b="0" i="0" lang="en-GB" sz="1900" u="none" cap="none" strike="noStrike">
                <a:solidFill>
                  <a:schemeClr val="dk1"/>
                </a:solidFill>
                <a:latin typeface="Comic Sans MS"/>
                <a:ea typeface="Comic Sans MS"/>
                <a:cs typeface="Comic Sans MS"/>
                <a:sym typeface="Comic Sans MS"/>
              </a:rPr>
              <a:t>Teaching Assistant</a:t>
            </a:r>
            <a:endParaRPr b="0" i="0" sz="1900" u="none" cap="none" strike="noStrike">
              <a:solidFill>
                <a:schemeClr val="dk1"/>
              </a:solidFill>
              <a:latin typeface="Comic Sans MS"/>
              <a:ea typeface="Comic Sans MS"/>
              <a:cs typeface="Comic Sans MS"/>
              <a:sym typeface="Comic Sans MS"/>
            </a:endParaRPr>
          </a:p>
        </p:txBody>
      </p:sp>
      <p:pic>
        <p:nvPicPr>
          <p:cNvPr id="200" name="Google Shape;200;p6"/>
          <p:cNvPicPr preferRelativeResize="0"/>
          <p:nvPr/>
        </p:nvPicPr>
        <p:blipFill rotWithShape="1">
          <a:blip r:embed="rId4">
            <a:alphaModFix/>
          </a:blip>
          <a:srcRect b="0" l="0" r="0" t="0"/>
          <a:stretch/>
        </p:blipFill>
        <p:spPr>
          <a:xfrm>
            <a:off x="2880417" y="2009240"/>
            <a:ext cx="1822433" cy="2429910"/>
          </a:xfrm>
          <a:prstGeom prst="rect">
            <a:avLst/>
          </a:prstGeom>
          <a:noFill/>
          <a:ln>
            <a:noFill/>
          </a:ln>
        </p:spPr>
      </p:pic>
      <p:pic>
        <p:nvPicPr>
          <p:cNvPr id="201" name="Google Shape;201;p6"/>
          <p:cNvPicPr preferRelativeResize="0"/>
          <p:nvPr/>
        </p:nvPicPr>
        <p:blipFill rotWithShape="1">
          <a:blip r:embed="rId5">
            <a:alphaModFix/>
          </a:blip>
          <a:srcRect b="0" l="0" r="0" t="0"/>
          <a:stretch/>
        </p:blipFill>
        <p:spPr>
          <a:xfrm>
            <a:off x="5231960" y="2023112"/>
            <a:ext cx="1748848" cy="2430736"/>
          </a:xfrm>
          <a:prstGeom prst="rect">
            <a:avLst/>
          </a:prstGeom>
          <a:noFill/>
          <a:ln>
            <a:noFill/>
          </a:ln>
        </p:spPr>
      </p:pic>
      <p:sp>
        <p:nvSpPr>
          <p:cNvPr id="202" name="Google Shape;202;p6"/>
          <p:cNvSpPr/>
          <p:nvPr/>
        </p:nvSpPr>
        <p:spPr>
          <a:xfrm>
            <a:off x="7509919" y="2023112"/>
            <a:ext cx="1419478" cy="2430736"/>
          </a:xfrm>
          <a:prstGeom prst="rect">
            <a:avLst/>
          </a:prstGeom>
          <a:solidFill>
            <a:schemeClr val="lt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03" name="Google Shape;203;p6"/>
          <p:cNvSpPr txBox="1"/>
          <p:nvPr/>
        </p:nvSpPr>
        <p:spPr>
          <a:xfrm>
            <a:off x="7826355" y="2593910"/>
            <a:ext cx="80446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2400" u="none" cap="none" strike="noStrike">
                <a:solidFill>
                  <a:srgbClr val="000000"/>
                </a:solidFill>
                <a:latin typeface="Arial"/>
                <a:ea typeface="Arial"/>
                <a:cs typeface="Arial"/>
                <a:sym typeface="Arial"/>
              </a:rPr>
              <a:t>?</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7"/>
          <p:cNvSpPr txBox="1"/>
          <p:nvPr>
            <p:ph type="title"/>
          </p:nvPr>
        </p:nvSpPr>
        <p:spPr>
          <a:xfrm>
            <a:off x="685800" y="152400"/>
            <a:ext cx="6870700" cy="1600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GB"/>
              <a:t>The School Day</a:t>
            </a:r>
            <a:endParaRPr/>
          </a:p>
        </p:txBody>
      </p:sp>
      <p:sp>
        <p:nvSpPr>
          <p:cNvPr id="209" name="Google Shape;209;p7"/>
          <p:cNvSpPr txBox="1"/>
          <p:nvPr>
            <p:ph idx="1" type="body"/>
          </p:nvPr>
        </p:nvSpPr>
        <p:spPr>
          <a:xfrm>
            <a:off x="130629" y="1340768"/>
            <a:ext cx="8789436" cy="5088607"/>
          </a:xfrm>
          <a:prstGeom prst="rect">
            <a:avLst/>
          </a:prstGeom>
          <a:noFill/>
          <a:ln>
            <a:noFill/>
          </a:ln>
        </p:spPr>
        <p:txBody>
          <a:bodyPr anchorCtr="0" anchor="t" bIns="45700" lIns="91425" spcFirstLastPara="1" rIns="91425" wrap="square" tIns="45700">
            <a:noAutofit/>
          </a:bodyPr>
          <a:lstStyle/>
          <a:p>
            <a:pPr indent="-128586" lvl="0" marL="365125" rtl="0" algn="l">
              <a:lnSpc>
                <a:spcPct val="100000"/>
              </a:lnSpc>
              <a:spcBef>
                <a:spcPts val="300"/>
              </a:spcBef>
              <a:spcAft>
                <a:spcPts val="0"/>
              </a:spcAft>
              <a:buSzPts val="2000"/>
              <a:buNone/>
            </a:pPr>
            <a:r>
              <a:rPr b="1" lang="en-GB">
                <a:solidFill>
                  <a:schemeClr val="dk1"/>
                </a:solidFill>
                <a:latin typeface="Arial"/>
                <a:ea typeface="Arial"/>
                <a:cs typeface="Arial"/>
                <a:sym typeface="Arial"/>
              </a:rPr>
              <a:t>Soft Start Arrival: </a:t>
            </a:r>
            <a:r>
              <a:rPr lang="en-GB">
                <a:solidFill>
                  <a:schemeClr val="dk1"/>
                </a:solidFill>
                <a:latin typeface="Arial"/>
                <a:ea typeface="Arial"/>
                <a:cs typeface="Arial"/>
                <a:sym typeface="Arial"/>
              </a:rPr>
              <a:t>8:35am – 8:45am</a:t>
            </a:r>
            <a:endParaRPr/>
          </a:p>
          <a:p>
            <a:pPr indent="-128586" lvl="0" marL="365125" rtl="0" algn="l">
              <a:lnSpc>
                <a:spcPct val="100000"/>
              </a:lnSpc>
              <a:spcBef>
                <a:spcPts val="300"/>
              </a:spcBef>
              <a:spcAft>
                <a:spcPts val="0"/>
              </a:spcAft>
              <a:buSzPts val="2000"/>
              <a:buNone/>
            </a:pPr>
            <a:r>
              <a:rPr b="1" lang="en-GB">
                <a:solidFill>
                  <a:schemeClr val="dk1"/>
                </a:solidFill>
                <a:latin typeface="Arial"/>
                <a:ea typeface="Arial"/>
                <a:cs typeface="Arial"/>
                <a:sym typeface="Arial"/>
              </a:rPr>
              <a:t>	Morning Drop-Off: </a:t>
            </a:r>
            <a:r>
              <a:rPr lang="en-GB">
                <a:solidFill>
                  <a:schemeClr val="dk1"/>
                </a:solidFill>
                <a:latin typeface="Arial"/>
                <a:ea typeface="Arial"/>
                <a:cs typeface="Arial"/>
                <a:sym typeface="Arial"/>
              </a:rPr>
              <a:t>Walk with your child to the Early Years outdoor gate. Walking into the classroom on their own helps children settle quickly and build confidence.</a:t>
            </a:r>
            <a:endParaRPr/>
          </a:p>
          <a:p>
            <a:pPr indent="-128586" lvl="0" marL="365125" rtl="0" algn="l">
              <a:lnSpc>
                <a:spcPct val="100000"/>
              </a:lnSpc>
              <a:spcBef>
                <a:spcPts val="300"/>
              </a:spcBef>
              <a:spcAft>
                <a:spcPts val="0"/>
              </a:spcAft>
              <a:buSzPts val="2000"/>
              <a:buNone/>
            </a:pPr>
            <a:r>
              <a:rPr b="1" lang="en-GB">
                <a:solidFill>
                  <a:schemeClr val="dk1"/>
                </a:solidFill>
                <a:latin typeface="Arial"/>
                <a:ea typeface="Arial"/>
                <a:cs typeface="Arial"/>
                <a:sym typeface="Arial"/>
              </a:rPr>
              <a:t>Lunch: </a:t>
            </a:r>
            <a:r>
              <a:rPr lang="en-GB">
                <a:solidFill>
                  <a:schemeClr val="dk1"/>
                </a:solidFill>
                <a:latin typeface="Arial"/>
                <a:ea typeface="Arial"/>
                <a:cs typeface="Arial"/>
                <a:sym typeface="Arial"/>
              </a:rPr>
              <a:t>11.30am</a:t>
            </a:r>
            <a:endParaRPr/>
          </a:p>
          <a:p>
            <a:pPr indent="-128586" lvl="0" marL="365125" rtl="0" algn="l">
              <a:lnSpc>
                <a:spcPct val="100000"/>
              </a:lnSpc>
              <a:spcBef>
                <a:spcPts val="300"/>
              </a:spcBef>
              <a:spcAft>
                <a:spcPts val="0"/>
              </a:spcAft>
              <a:buSzPts val="2000"/>
              <a:buNone/>
            </a:pPr>
            <a:r>
              <a:rPr b="1" lang="en-GB">
                <a:solidFill>
                  <a:schemeClr val="dk1"/>
                </a:solidFill>
                <a:latin typeface="Arial"/>
                <a:ea typeface="Arial"/>
                <a:cs typeface="Arial"/>
                <a:sym typeface="Arial"/>
              </a:rPr>
              <a:t>End of the Day: </a:t>
            </a:r>
            <a:r>
              <a:rPr lang="en-GB">
                <a:solidFill>
                  <a:schemeClr val="dk1"/>
                </a:solidFill>
                <a:latin typeface="Arial"/>
                <a:ea typeface="Arial"/>
                <a:cs typeface="Arial"/>
                <a:sym typeface="Arial"/>
              </a:rPr>
              <a:t>3.15pm, collect from the Early Years outdoor gate.</a:t>
            </a:r>
            <a:endParaRPr b="1">
              <a:solidFill>
                <a:schemeClr val="dk1"/>
              </a:solidFill>
              <a:latin typeface="Arial"/>
              <a:ea typeface="Arial"/>
              <a:cs typeface="Arial"/>
              <a:sym typeface="Arial"/>
            </a:endParaRPr>
          </a:p>
          <a:p>
            <a:pPr indent="-255587" lvl="0" marL="365125" rtl="0" algn="l">
              <a:lnSpc>
                <a:spcPct val="100000"/>
              </a:lnSpc>
              <a:spcBef>
                <a:spcPts val="300"/>
              </a:spcBef>
              <a:spcAft>
                <a:spcPts val="0"/>
              </a:spcAft>
              <a:buSzPts val="2000"/>
              <a:buFont typeface="Georgia"/>
              <a:buNone/>
            </a:pPr>
            <a:r>
              <a:t/>
            </a:r>
            <a:endParaRPr sz="2000">
              <a:solidFill>
                <a:srgbClr val="FF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10"/>
          <p:cNvPicPr preferRelativeResize="0"/>
          <p:nvPr/>
        </p:nvPicPr>
        <p:blipFill rotWithShape="1">
          <a:blip r:embed="rId3">
            <a:alphaModFix/>
          </a:blip>
          <a:srcRect b="0" l="0" r="0" t="0"/>
          <a:stretch/>
        </p:blipFill>
        <p:spPr>
          <a:xfrm rot="5400000">
            <a:off x="177963" y="3901545"/>
            <a:ext cx="3104092" cy="2328069"/>
          </a:xfrm>
          <a:prstGeom prst="rect">
            <a:avLst/>
          </a:prstGeom>
          <a:noFill/>
          <a:ln>
            <a:noFill/>
          </a:ln>
        </p:spPr>
      </p:pic>
      <p:pic>
        <p:nvPicPr>
          <p:cNvPr id="215" name="Google Shape;215;p10"/>
          <p:cNvPicPr preferRelativeResize="0"/>
          <p:nvPr/>
        </p:nvPicPr>
        <p:blipFill rotWithShape="1">
          <a:blip r:embed="rId4">
            <a:alphaModFix/>
          </a:blip>
          <a:srcRect b="0" l="0" r="0" t="0"/>
          <a:stretch/>
        </p:blipFill>
        <p:spPr>
          <a:xfrm>
            <a:off x="5218922" y="604605"/>
            <a:ext cx="3670040" cy="2752530"/>
          </a:xfrm>
          <a:prstGeom prst="rect">
            <a:avLst/>
          </a:prstGeom>
          <a:noFill/>
          <a:ln>
            <a:noFill/>
          </a:ln>
        </p:spPr>
      </p:pic>
      <p:pic>
        <p:nvPicPr>
          <p:cNvPr id="216" name="Google Shape;216;p10"/>
          <p:cNvPicPr preferRelativeResize="0"/>
          <p:nvPr/>
        </p:nvPicPr>
        <p:blipFill rotWithShape="1">
          <a:blip r:embed="rId5">
            <a:alphaModFix/>
          </a:blip>
          <a:srcRect b="0" l="0" r="0" t="0"/>
          <a:stretch/>
        </p:blipFill>
        <p:spPr>
          <a:xfrm>
            <a:off x="6634065" y="3513533"/>
            <a:ext cx="2301768" cy="3069024"/>
          </a:xfrm>
          <a:prstGeom prst="rect">
            <a:avLst/>
          </a:prstGeom>
          <a:noFill/>
          <a:ln>
            <a:noFill/>
          </a:ln>
        </p:spPr>
      </p:pic>
      <p:pic>
        <p:nvPicPr>
          <p:cNvPr id="217" name="Google Shape;217;p10"/>
          <p:cNvPicPr preferRelativeResize="0"/>
          <p:nvPr/>
        </p:nvPicPr>
        <p:blipFill rotWithShape="1">
          <a:blip r:embed="rId6">
            <a:alphaModFix/>
          </a:blip>
          <a:srcRect b="0" l="0" r="0" t="0"/>
          <a:stretch/>
        </p:blipFill>
        <p:spPr>
          <a:xfrm>
            <a:off x="3564294" y="3513533"/>
            <a:ext cx="2329768" cy="3104093"/>
          </a:xfrm>
          <a:prstGeom prst="rect">
            <a:avLst/>
          </a:prstGeom>
          <a:noFill/>
          <a:ln>
            <a:noFill/>
          </a:ln>
        </p:spPr>
      </p:pic>
      <p:pic>
        <p:nvPicPr>
          <p:cNvPr id="218" name="Google Shape;218;p10"/>
          <p:cNvPicPr preferRelativeResize="0"/>
          <p:nvPr/>
        </p:nvPicPr>
        <p:blipFill rotWithShape="1">
          <a:blip r:embed="rId7">
            <a:alphaModFix/>
          </a:blip>
          <a:srcRect b="0" l="0" r="0" t="0"/>
          <a:stretch/>
        </p:blipFill>
        <p:spPr>
          <a:xfrm>
            <a:off x="696008" y="604605"/>
            <a:ext cx="3670040" cy="275253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11"/>
          <p:cNvPicPr preferRelativeResize="0"/>
          <p:nvPr/>
        </p:nvPicPr>
        <p:blipFill rotWithShape="1">
          <a:blip r:embed="rId3">
            <a:alphaModFix/>
          </a:blip>
          <a:srcRect b="0" l="0" r="0" t="0"/>
          <a:stretch/>
        </p:blipFill>
        <p:spPr>
          <a:xfrm>
            <a:off x="557559" y="693781"/>
            <a:ext cx="3403457" cy="3486333"/>
          </a:xfrm>
          <a:prstGeom prst="rect">
            <a:avLst/>
          </a:prstGeom>
          <a:noFill/>
          <a:ln>
            <a:noFill/>
          </a:ln>
        </p:spPr>
      </p:pic>
      <p:pic>
        <p:nvPicPr>
          <p:cNvPr id="224" name="Google Shape;224;p11"/>
          <p:cNvPicPr preferRelativeResize="0"/>
          <p:nvPr/>
        </p:nvPicPr>
        <p:blipFill rotWithShape="1">
          <a:blip r:embed="rId4">
            <a:alphaModFix/>
          </a:blip>
          <a:srcRect b="0" l="0" r="0" t="0"/>
          <a:stretch/>
        </p:blipFill>
        <p:spPr>
          <a:xfrm>
            <a:off x="4187214" y="805749"/>
            <a:ext cx="4312974" cy="575367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15"/>
          <p:cNvPicPr preferRelativeResize="0"/>
          <p:nvPr/>
        </p:nvPicPr>
        <p:blipFill rotWithShape="1">
          <a:blip r:embed="rId3">
            <a:alphaModFix/>
          </a:blip>
          <a:srcRect b="0" l="0" r="0" t="0"/>
          <a:stretch/>
        </p:blipFill>
        <p:spPr>
          <a:xfrm>
            <a:off x="186613" y="564404"/>
            <a:ext cx="4236228" cy="3177171"/>
          </a:xfrm>
          <a:prstGeom prst="rect">
            <a:avLst/>
          </a:prstGeom>
          <a:noFill/>
          <a:ln>
            <a:noFill/>
          </a:ln>
        </p:spPr>
      </p:pic>
      <p:pic>
        <p:nvPicPr>
          <p:cNvPr id="230" name="Google Shape;230;p15"/>
          <p:cNvPicPr preferRelativeResize="0"/>
          <p:nvPr/>
        </p:nvPicPr>
        <p:blipFill rotWithShape="1">
          <a:blip r:embed="rId4">
            <a:alphaModFix/>
          </a:blip>
          <a:srcRect b="0" l="0" r="0" t="0"/>
          <a:stretch/>
        </p:blipFill>
        <p:spPr>
          <a:xfrm>
            <a:off x="4856584" y="905069"/>
            <a:ext cx="4040154" cy="4040154"/>
          </a:xfrm>
          <a:prstGeom prst="rect">
            <a:avLst/>
          </a:prstGeom>
          <a:noFill/>
          <a:ln>
            <a:noFill/>
          </a:ln>
        </p:spPr>
      </p:pic>
      <p:sp>
        <p:nvSpPr>
          <p:cNvPr id="231" name="Google Shape;231;p15"/>
          <p:cNvSpPr/>
          <p:nvPr/>
        </p:nvSpPr>
        <p:spPr>
          <a:xfrm>
            <a:off x="6683182" y="1782148"/>
            <a:ext cx="466530" cy="541175"/>
          </a:xfrm>
          <a:prstGeom prst="star5">
            <a:avLst>
              <a:gd fmla="val 19098" name="adj"/>
              <a:gd fmla="val 105146" name="hf"/>
              <a:gd fmla="val 110557" name="vf"/>
            </a:avLst>
          </a:prstGeom>
          <a:solidFill>
            <a:srgbClr val="FFC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2" name="Google Shape;232;p15"/>
          <p:cNvSpPr/>
          <p:nvPr/>
        </p:nvSpPr>
        <p:spPr>
          <a:xfrm>
            <a:off x="5337109" y="2925146"/>
            <a:ext cx="783772" cy="601825"/>
          </a:xfrm>
          <a:prstGeom prst="star5">
            <a:avLst>
              <a:gd fmla="val 19098" name="adj"/>
              <a:gd fmla="val 105146" name="hf"/>
              <a:gd fmla="val 110557" name="vf"/>
            </a:avLst>
          </a:prstGeom>
          <a:solidFill>
            <a:srgbClr val="FFC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33" name="Google Shape;233;p15"/>
          <p:cNvPicPr preferRelativeResize="0"/>
          <p:nvPr/>
        </p:nvPicPr>
        <p:blipFill rotWithShape="1">
          <a:blip r:embed="rId5">
            <a:alphaModFix/>
          </a:blip>
          <a:srcRect b="0" l="0" r="0" t="0"/>
          <a:stretch/>
        </p:blipFill>
        <p:spPr>
          <a:xfrm rot="5400000">
            <a:off x="-176115" y="4206944"/>
            <a:ext cx="2901820" cy="2176365"/>
          </a:xfrm>
          <a:prstGeom prst="rect">
            <a:avLst/>
          </a:prstGeom>
          <a:noFill/>
          <a:ln>
            <a:noFill/>
          </a:ln>
        </p:spPr>
      </p:pic>
      <p:pic>
        <p:nvPicPr>
          <p:cNvPr id="234" name="Google Shape;234;p15"/>
          <p:cNvPicPr preferRelativeResize="0"/>
          <p:nvPr/>
        </p:nvPicPr>
        <p:blipFill rotWithShape="1">
          <a:blip r:embed="rId6">
            <a:alphaModFix/>
          </a:blip>
          <a:srcRect b="0" l="0" r="0" t="0"/>
          <a:stretch/>
        </p:blipFill>
        <p:spPr>
          <a:xfrm rot="5400000">
            <a:off x="2210771" y="4206361"/>
            <a:ext cx="2897159" cy="217286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g35de1e62e0e_0_20"/>
          <p:cNvSpPr txBox="1"/>
          <p:nvPr>
            <p:ph type="title"/>
          </p:nvPr>
        </p:nvSpPr>
        <p:spPr>
          <a:xfrm>
            <a:off x="457200" y="591900"/>
            <a:ext cx="8229600" cy="10668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a:latin typeface="Arial"/>
                <a:ea typeface="Arial"/>
                <a:cs typeface="Arial"/>
                <a:sym typeface="Arial"/>
              </a:rPr>
              <a:t>Our adventures…</a:t>
            </a:r>
            <a:endParaRPr>
              <a:latin typeface="Arial"/>
              <a:ea typeface="Arial"/>
              <a:cs typeface="Arial"/>
              <a:sym typeface="Arial"/>
            </a:endParaRPr>
          </a:p>
        </p:txBody>
      </p:sp>
      <p:sp>
        <p:nvSpPr>
          <p:cNvPr id="240" name="Google Shape;240;g35de1e62e0e_0_20"/>
          <p:cNvSpPr txBox="1"/>
          <p:nvPr>
            <p:ph idx="1" type="body"/>
          </p:nvPr>
        </p:nvSpPr>
        <p:spPr>
          <a:xfrm>
            <a:off x="457200" y="1546100"/>
            <a:ext cx="8229600" cy="515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00"/>
              </a:spcBef>
              <a:spcAft>
                <a:spcPts val="0"/>
              </a:spcAft>
              <a:buSzPts val="1800"/>
              <a:buNone/>
            </a:pPr>
            <a:r>
              <a:rPr lang="en-GB">
                <a:latin typeface="Arial"/>
                <a:ea typeface="Arial"/>
                <a:cs typeface="Arial"/>
                <a:sym typeface="Arial"/>
              </a:rPr>
              <a:t>Autumn 1 - Super Me, Super You</a:t>
            </a:r>
            <a:endParaRPr>
              <a:latin typeface="Arial"/>
              <a:ea typeface="Arial"/>
              <a:cs typeface="Arial"/>
              <a:sym typeface="Arial"/>
            </a:endParaRPr>
          </a:p>
          <a:p>
            <a:pPr indent="0" lvl="0" marL="0" rtl="0" algn="l">
              <a:lnSpc>
                <a:spcPct val="100000"/>
              </a:lnSpc>
              <a:spcBef>
                <a:spcPts val="300"/>
              </a:spcBef>
              <a:spcAft>
                <a:spcPts val="0"/>
              </a:spcAft>
              <a:buSzPts val="1800"/>
              <a:buNone/>
            </a:pPr>
            <a:r>
              <a:rPr lang="en-GB">
                <a:latin typeface="Arial"/>
                <a:ea typeface="Arial"/>
                <a:cs typeface="Arial"/>
                <a:sym typeface="Arial"/>
              </a:rPr>
              <a:t>Autumn 2 - Let’s Celebrate</a:t>
            </a:r>
            <a:endParaRPr>
              <a:latin typeface="Arial"/>
              <a:ea typeface="Arial"/>
              <a:cs typeface="Arial"/>
              <a:sym typeface="Arial"/>
            </a:endParaRPr>
          </a:p>
          <a:p>
            <a:pPr indent="0" lvl="0" marL="0" rtl="0" algn="l">
              <a:lnSpc>
                <a:spcPct val="100000"/>
              </a:lnSpc>
              <a:spcBef>
                <a:spcPts val="300"/>
              </a:spcBef>
              <a:spcAft>
                <a:spcPts val="0"/>
              </a:spcAft>
              <a:buSzPts val="1800"/>
              <a:buNone/>
            </a:pPr>
            <a:r>
              <a:rPr lang="en-GB">
                <a:latin typeface="Arial"/>
                <a:ea typeface="Arial"/>
                <a:cs typeface="Arial"/>
                <a:sym typeface="Arial"/>
              </a:rPr>
              <a:t>Spring 1 - Once Upon a Time</a:t>
            </a:r>
            <a:endParaRPr>
              <a:latin typeface="Arial"/>
              <a:ea typeface="Arial"/>
              <a:cs typeface="Arial"/>
              <a:sym typeface="Arial"/>
            </a:endParaRPr>
          </a:p>
          <a:p>
            <a:pPr indent="0" lvl="0" marL="0" rtl="0" algn="l">
              <a:lnSpc>
                <a:spcPct val="100000"/>
              </a:lnSpc>
              <a:spcBef>
                <a:spcPts val="300"/>
              </a:spcBef>
              <a:spcAft>
                <a:spcPts val="0"/>
              </a:spcAft>
              <a:buSzPts val="1800"/>
              <a:buNone/>
            </a:pPr>
            <a:r>
              <a:rPr lang="en-GB">
                <a:latin typeface="Arial"/>
                <a:ea typeface="Arial"/>
                <a:cs typeface="Arial"/>
                <a:sym typeface="Arial"/>
              </a:rPr>
              <a:t>Spring 2 - Here, There and Everywhere</a:t>
            </a:r>
            <a:endParaRPr>
              <a:latin typeface="Arial"/>
              <a:ea typeface="Arial"/>
              <a:cs typeface="Arial"/>
              <a:sym typeface="Arial"/>
            </a:endParaRPr>
          </a:p>
          <a:p>
            <a:pPr indent="0" lvl="0" marL="0" rtl="0" algn="l">
              <a:lnSpc>
                <a:spcPct val="100000"/>
              </a:lnSpc>
              <a:spcBef>
                <a:spcPts val="300"/>
              </a:spcBef>
              <a:spcAft>
                <a:spcPts val="0"/>
              </a:spcAft>
              <a:buSzPts val="1800"/>
              <a:buNone/>
            </a:pPr>
            <a:r>
              <a:rPr lang="en-GB">
                <a:latin typeface="Arial"/>
                <a:ea typeface="Arial"/>
                <a:cs typeface="Arial"/>
                <a:sym typeface="Arial"/>
              </a:rPr>
              <a:t>Summer 1 - Growing and Changing</a:t>
            </a:r>
            <a:endParaRPr>
              <a:latin typeface="Arial"/>
              <a:ea typeface="Arial"/>
              <a:cs typeface="Arial"/>
              <a:sym typeface="Arial"/>
            </a:endParaRPr>
          </a:p>
          <a:p>
            <a:pPr indent="0" lvl="0" marL="0" rtl="0" algn="l">
              <a:lnSpc>
                <a:spcPct val="100000"/>
              </a:lnSpc>
              <a:spcBef>
                <a:spcPts val="300"/>
              </a:spcBef>
              <a:spcAft>
                <a:spcPts val="0"/>
              </a:spcAft>
              <a:buSzPts val="1800"/>
              <a:buNone/>
            </a:pPr>
            <a:r>
              <a:rPr lang="en-GB">
                <a:latin typeface="Arial"/>
                <a:ea typeface="Arial"/>
                <a:cs typeface="Arial"/>
                <a:sym typeface="Arial"/>
              </a:rPr>
              <a:t>Summer 2 - Brilliant Beasts</a:t>
            </a:r>
            <a:endParaRPr>
              <a:latin typeface="Arial"/>
              <a:ea typeface="Arial"/>
              <a:cs typeface="Arial"/>
              <a:sym typeface="Arial"/>
            </a:endParaRPr>
          </a:p>
          <a:p>
            <a:pPr indent="0" lvl="0" marL="0" rtl="0" algn="l">
              <a:lnSpc>
                <a:spcPct val="100000"/>
              </a:lnSpc>
              <a:spcBef>
                <a:spcPts val="300"/>
              </a:spcBef>
              <a:spcAft>
                <a:spcPts val="0"/>
              </a:spcAft>
              <a:buSzPts val="1800"/>
              <a:buNone/>
            </a:pPr>
            <a:r>
              <a:t/>
            </a:r>
            <a:endParaRPr>
              <a:latin typeface="Arial"/>
              <a:ea typeface="Arial"/>
              <a:cs typeface="Arial"/>
              <a:sym typeface="Arial"/>
            </a:endParaRPr>
          </a:p>
          <a:p>
            <a:pPr indent="0" lvl="0" marL="0" rtl="0" algn="l">
              <a:lnSpc>
                <a:spcPct val="100000"/>
              </a:lnSpc>
              <a:spcBef>
                <a:spcPts val="300"/>
              </a:spcBef>
              <a:spcAft>
                <a:spcPts val="0"/>
              </a:spcAft>
              <a:buSzPts val="1800"/>
              <a:buNone/>
            </a:pPr>
            <a:r>
              <a:rPr lang="en-GB">
                <a:latin typeface="Arial"/>
                <a:ea typeface="Arial"/>
                <a:cs typeface="Arial"/>
                <a:sym typeface="Arial"/>
              </a:rPr>
              <a:t>Past adventures from previous years; </a:t>
            </a:r>
            <a:r>
              <a:rPr lang="en-GB">
                <a:solidFill>
                  <a:schemeClr val="accent1"/>
                </a:solidFill>
                <a:latin typeface="Arial"/>
                <a:ea typeface="Arial"/>
                <a:cs typeface="Arial"/>
                <a:sym typeface="Arial"/>
              </a:rPr>
              <a:t>African Drumming workshop, Fun with Fairytales at Waddesdon, Bekonscot Model Village, Cotswold Wildlife Park</a:t>
            </a:r>
            <a:endParaRPr>
              <a:solidFill>
                <a:schemeClr val="accent1"/>
              </a:solidFill>
              <a:latin typeface="Arial"/>
              <a:ea typeface="Arial"/>
              <a:cs typeface="Arial"/>
              <a:sym typeface="Arial"/>
            </a:endParaRPr>
          </a:p>
          <a:p>
            <a:pPr indent="0" lvl="0" marL="0" rtl="0" algn="l">
              <a:lnSpc>
                <a:spcPct val="100000"/>
              </a:lnSpc>
              <a:spcBef>
                <a:spcPts val="300"/>
              </a:spcBef>
              <a:spcAft>
                <a:spcPts val="0"/>
              </a:spcAft>
              <a:buSzPts val="1800"/>
              <a:buNone/>
            </a:pPr>
            <a:r>
              <a:t/>
            </a:r>
            <a:endParaRPr>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5"/>
          <p:cNvSpPr txBox="1"/>
          <p:nvPr/>
        </p:nvSpPr>
        <p:spPr>
          <a:xfrm>
            <a:off x="218307" y="306899"/>
            <a:ext cx="8651400" cy="1066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4000" u="none" cap="none" strike="noStrike">
                <a:solidFill>
                  <a:srgbClr val="1F497D"/>
                </a:solidFill>
                <a:latin typeface="Trebuchet MS"/>
                <a:ea typeface="Trebuchet MS"/>
                <a:cs typeface="Trebuchet MS"/>
                <a:sym typeface="Trebuchet MS"/>
              </a:rPr>
              <a:t>Settling in to new adventures</a:t>
            </a:r>
            <a:endParaRPr b="0" i="0" sz="1400" u="none" cap="none" strike="noStrike">
              <a:solidFill>
                <a:srgbClr val="000000"/>
              </a:solidFill>
              <a:latin typeface="Arial"/>
              <a:ea typeface="Arial"/>
              <a:cs typeface="Arial"/>
              <a:sym typeface="Arial"/>
            </a:endParaRPr>
          </a:p>
        </p:txBody>
      </p:sp>
      <p:sp>
        <p:nvSpPr>
          <p:cNvPr id="246" name="Google Shape;246;p35"/>
          <p:cNvSpPr/>
          <p:nvPr/>
        </p:nvSpPr>
        <p:spPr>
          <a:xfrm>
            <a:off x="391886" y="1614196"/>
            <a:ext cx="8294913" cy="39703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800" u="none" cap="none" strike="noStrike">
                <a:solidFill>
                  <a:srgbClr val="000000"/>
                </a:solidFill>
                <a:latin typeface="Arial"/>
                <a:ea typeface="Arial"/>
                <a:cs typeface="Arial"/>
                <a:sym typeface="Arial"/>
              </a:rPr>
              <a:t>Please attend one of our transition sessions with your child on </a:t>
            </a:r>
            <a:r>
              <a:rPr b="1" i="0" lang="en-GB" sz="2800" u="none" cap="none" strike="noStrike">
                <a:solidFill>
                  <a:srgbClr val="000000"/>
                </a:solidFill>
                <a:latin typeface="Arial"/>
                <a:ea typeface="Arial"/>
                <a:cs typeface="Arial"/>
                <a:sym typeface="Arial"/>
              </a:rPr>
              <a:t>T</a:t>
            </a:r>
            <a:r>
              <a:rPr b="1" lang="en-GB" sz="2800"/>
              <a:t>uesday</a:t>
            </a:r>
            <a:r>
              <a:rPr b="1" i="0" lang="en-GB" sz="2800" u="none" cap="none" strike="noStrike">
                <a:solidFill>
                  <a:srgbClr val="000000"/>
                </a:solidFill>
                <a:latin typeface="Arial"/>
                <a:ea typeface="Arial"/>
                <a:cs typeface="Arial"/>
                <a:sym typeface="Arial"/>
              </a:rPr>
              <a:t> 7th July</a:t>
            </a:r>
            <a:r>
              <a:rPr b="0" i="0" lang="en-GB" sz="2800" u="none" cap="none" strike="noStrike">
                <a:solidFill>
                  <a:srgbClr val="000000"/>
                </a:solidFill>
                <a:latin typeface="Arial"/>
                <a:ea typeface="Arial"/>
                <a:cs typeface="Arial"/>
                <a:sym typeface="Arial"/>
              </a:rPr>
              <a:t>.</a:t>
            </a:r>
            <a:endParaRPr/>
          </a:p>
          <a:p>
            <a:pPr indent="0" lvl="0" marL="0" marR="0" rtl="0" algn="l">
              <a:lnSpc>
                <a:spcPct val="100000"/>
              </a:lnSpc>
              <a:spcBef>
                <a:spcPts val="0"/>
              </a:spcBef>
              <a:spcAft>
                <a:spcPts val="0"/>
              </a:spcAft>
              <a:buNone/>
            </a:pPr>
            <a:r>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2800" u="none" cap="none" strike="noStrike">
                <a:solidFill>
                  <a:srgbClr val="000000"/>
                </a:solidFill>
                <a:latin typeface="Arial"/>
                <a:ea typeface="Arial"/>
                <a:cs typeface="Arial"/>
                <a:sym typeface="Arial"/>
              </a:rPr>
              <a:t>Choose the time that suits you best:</a:t>
            </a:r>
            <a:endParaRPr/>
          </a:p>
          <a:p>
            <a:pPr indent="-457200" lvl="0" marL="457200" marR="0" rtl="0" algn="l">
              <a:lnSpc>
                <a:spcPct val="100000"/>
              </a:lnSpc>
              <a:spcBef>
                <a:spcPts val="0"/>
              </a:spcBef>
              <a:spcAft>
                <a:spcPts val="0"/>
              </a:spcAft>
              <a:buClr>
                <a:srgbClr val="000000"/>
              </a:buClr>
              <a:buSzPts val="2800"/>
              <a:buFont typeface="Arial"/>
              <a:buChar char="•"/>
            </a:pPr>
            <a:r>
              <a:rPr b="0" i="0" lang="en-GB" sz="2800" u="none" cap="none" strike="noStrike">
                <a:solidFill>
                  <a:srgbClr val="000000"/>
                </a:solidFill>
                <a:latin typeface="Arial"/>
                <a:ea typeface="Arial"/>
                <a:cs typeface="Arial"/>
                <a:sym typeface="Arial"/>
              </a:rPr>
              <a:t>Morning: 9:00 AM – 10:30 AM</a:t>
            </a:r>
            <a:endParaRPr/>
          </a:p>
          <a:p>
            <a:pPr indent="-457200" lvl="0" marL="457200" marR="0" rtl="0" algn="l">
              <a:lnSpc>
                <a:spcPct val="100000"/>
              </a:lnSpc>
              <a:spcBef>
                <a:spcPts val="0"/>
              </a:spcBef>
              <a:spcAft>
                <a:spcPts val="0"/>
              </a:spcAft>
              <a:buClr>
                <a:srgbClr val="000000"/>
              </a:buClr>
              <a:buSzPts val="2800"/>
              <a:buFont typeface="Arial"/>
              <a:buChar char="•"/>
            </a:pPr>
            <a:r>
              <a:rPr b="0" i="0" lang="en-GB" sz="2800" u="none" cap="none" strike="noStrike">
                <a:solidFill>
                  <a:srgbClr val="000000"/>
                </a:solidFill>
                <a:latin typeface="Arial"/>
                <a:ea typeface="Arial"/>
                <a:cs typeface="Arial"/>
                <a:sym typeface="Arial"/>
              </a:rPr>
              <a:t>Afternoon: 1:15 PM – 2:45 PM</a:t>
            </a:r>
            <a:endParaRPr/>
          </a:p>
          <a:p>
            <a:pPr indent="-279400" lvl="0" marL="4572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2800" u="none" cap="none" strike="noStrike">
                <a:solidFill>
                  <a:srgbClr val="000000"/>
                </a:solidFill>
                <a:latin typeface="Arial"/>
                <a:ea typeface="Arial"/>
                <a:cs typeface="Arial"/>
                <a:sym typeface="Arial"/>
              </a:rPr>
              <a:t>Please sign up to one of these sessions at the end of this meeting or email the school office.</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7"/>
          <p:cNvSpPr txBox="1"/>
          <p:nvPr>
            <p:ph type="title"/>
          </p:nvPr>
        </p:nvSpPr>
        <p:spPr>
          <a:xfrm>
            <a:off x="246298" y="204263"/>
            <a:ext cx="8651400" cy="1066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GB"/>
              <a:t>Settling in to new adventures</a:t>
            </a:r>
            <a:endParaRPr/>
          </a:p>
        </p:txBody>
      </p:sp>
      <p:sp>
        <p:nvSpPr>
          <p:cNvPr id="252" name="Google Shape;252;p17"/>
          <p:cNvSpPr txBox="1"/>
          <p:nvPr>
            <p:ph idx="1" type="body"/>
          </p:nvPr>
        </p:nvSpPr>
        <p:spPr>
          <a:xfrm>
            <a:off x="137775" y="1010325"/>
            <a:ext cx="8760000" cy="5702700"/>
          </a:xfrm>
          <a:prstGeom prst="rect">
            <a:avLst/>
          </a:prstGeom>
          <a:noFill/>
          <a:ln>
            <a:noFill/>
          </a:ln>
        </p:spPr>
        <p:txBody>
          <a:bodyPr anchorCtr="0" anchor="t" bIns="45700" lIns="91425" spcFirstLastPara="1" rIns="91425" wrap="square" tIns="45700">
            <a:noAutofit/>
          </a:bodyPr>
          <a:lstStyle/>
          <a:p>
            <a:pPr indent="0" lvl="0" marL="457200" rtl="0" algn="ctr">
              <a:lnSpc>
                <a:spcPct val="100000"/>
              </a:lnSpc>
              <a:spcBef>
                <a:spcPts val="0"/>
              </a:spcBef>
              <a:spcAft>
                <a:spcPts val="0"/>
              </a:spcAft>
              <a:buSzPts val="1800"/>
              <a:buNone/>
            </a:pPr>
            <a:r>
              <a:rPr lang="en-GB" sz="2400" u="sng">
                <a:latin typeface="Arial"/>
                <a:ea typeface="Arial"/>
                <a:cs typeface="Arial"/>
                <a:sym typeface="Arial"/>
              </a:rPr>
              <a:t>September</a:t>
            </a:r>
            <a:endParaRPr sz="2400" u="sng">
              <a:latin typeface="Arial"/>
              <a:ea typeface="Arial"/>
              <a:cs typeface="Arial"/>
              <a:sym typeface="Arial"/>
            </a:endParaRPr>
          </a:p>
          <a:p>
            <a:pPr indent="-77786" lvl="0" marL="365125" rtl="0" algn="l">
              <a:lnSpc>
                <a:spcPct val="100000"/>
              </a:lnSpc>
              <a:spcBef>
                <a:spcPts val="300"/>
              </a:spcBef>
              <a:spcAft>
                <a:spcPts val="0"/>
              </a:spcAft>
              <a:buSzPts val="2800"/>
              <a:buNone/>
            </a:pPr>
            <a:r>
              <a:rPr lang="en-GB" sz="1800">
                <a:latin typeface="Arial"/>
                <a:ea typeface="Arial"/>
                <a:cs typeface="Arial"/>
                <a:sym typeface="Arial"/>
              </a:rPr>
              <a:t>This gradual start gives your child the time and space to gently adjust to school life. Everything is brand new to them right now—new faces, new routines, and a big new environment! The first few days can be emotionally and physically tiring as they process it all, so plenty of rest and downtime at home will help them recharge.</a:t>
            </a:r>
            <a:endParaRPr sz="1800">
              <a:latin typeface="Arial"/>
              <a:ea typeface="Arial"/>
              <a:cs typeface="Arial"/>
              <a:sym typeface="Arial"/>
            </a:endParaRPr>
          </a:p>
          <a:p>
            <a:pPr indent="0" lvl="0" marL="109537" rtl="0" algn="l">
              <a:lnSpc>
                <a:spcPct val="100000"/>
              </a:lnSpc>
              <a:spcBef>
                <a:spcPts val="300"/>
              </a:spcBef>
              <a:spcAft>
                <a:spcPts val="0"/>
              </a:spcAft>
              <a:buSzPts val="2800"/>
              <a:buNone/>
            </a:pPr>
            <a:r>
              <a:t/>
            </a:r>
            <a:endParaRPr sz="1800">
              <a:latin typeface="Arial"/>
              <a:ea typeface="Arial"/>
              <a:cs typeface="Arial"/>
              <a:sym typeface="Arial"/>
            </a:endParaRPr>
          </a:p>
          <a:p>
            <a:pPr indent="-77786" lvl="0" marL="365125" rtl="0" algn="l">
              <a:lnSpc>
                <a:spcPct val="100000"/>
              </a:lnSpc>
              <a:spcBef>
                <a:spcPts val="300"/>
              </a:spcBef>
              <a:spcAft>
                <a:spcPts val="0"/>
              </a:spcAft>
              <a:buSzPts val="2800"/>
              <a:buNone/>
            </a:pPr>
            <a:r>
              <a:t/>
            </a:r>
            <a:endParaRPr sz="1800">
              <a:latin typeface="Arial"/>
              <a:ea typeface="Arial"/>
              <a:cs typeface="Arial"/>
              <a:sym typeface="Arial"/>
            </a:endParaRPr>
          </a:p>
          <a:p>
            <a:pPr indent="-77786" lvl="0" marL="365125" rtl="0" algn="l">
              <a:lnSpc>
                <a:spcPct val="100000"/>
              </a:lnSpc>
              <a:spcBef>
                <a:spcPts val="300"/>
              </a:spcBef>
              <a:spcAft>
                <a:spcPts val="0"/>
              </a:spcAft>
              <a:buSzPts val="2800"/>
              <a:buNone/>
            </a:pPr>
            <a:r>
              <a:t/>
            </a:r>
            <a:endParaRPr/>
          </a:p>
        </p:txBody>
      </p:sp>
      <p:sp>
        <p:nvSpPr>
          <p:cNvPr id="253" name="Google Shape;253;p17"/>
          <p:cNvSpPr/>
          <p:nvPr/>
        </p:nvSpPr>
        <p:spPr>
          <a:xfrm>
            <a:off x="575451" y="5512725"/>
            <a:ext cx="8322201"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graphicFrame>
        <p:nvGraphicFramePr>
          <p:cNvPr id="254" name="Google Shape;254;p17"/>
          <p:cNvGraphicFramePr/>
          <p:nvPr/>
        </p:nvGraphicFramePr>
        <p:xfrm>
          <a:off x="1398550" y="3041779"/>
          <a:ext cx="3000000" cy="3000000"/>
        </p:xfrm>
        <a:graphic>
          <a:graphicData uri="http://schemas.openxmlformats.org/drawingml/2006/table">
            <a:tbl>
              <a:tblPr bandRow="1" firstRow="1">
                <a:noFill/>
                <a:tableStyleId>{C2E2317E-6B06-4B9D-BE3A-B227225A487F}</a:tableStyleId>
              </a:tblPr>
              <a:tblGrid>
                <a:gridCol w="3173450"/>
                <a:gridCol w="3173450"/>
              </a:tblGrid>
              <a:tr h="532575">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rPr>
                        <a:t>Thursday 3rd September</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rPr>
                        <a:t>9.15-11.30am</a:t>
                      </a:r>
                      <a:endParaRPr b="1" sz="1400" u="none" cap="none" strike="noStrike">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rPr>
                        <a:t>Settling in session</a:t>
                      </a:r>
                      <a:endParaRPr b="1" sz="1400" u="none" cap="none" strike="noStrike">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32575">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Friday 4</a:t>
                      </a:r>
                      <a:r>
                        <a:rPr b="1" baseline="30000" lang="en-GB" sz="1400" u="none" cap="none" strike="noStrike"/>
                        <a:t>th</a:t>
                      </a:r>
                      <a:r>
                        <a:rPr b="1" lang="en-GB" sz="1400" u="none" cap="none" strike="noStrike"/>
                        <a:t> September</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9.15-11.30am</a:t>
                      </a:r>
                      <a:endParaRPr b="1"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Settling in session</a:t>
                      </a:r>
                      <a:endParaRPr b="1"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32575">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Monday 7</a:t>
                      </a:r>
                      <a:r>
                        <a:rPr b="1" baseline="30000" lang="en-GB" sz="1400" u="none" cap="none" strike="noStrike"/>
                        <a:t>th</a:t>
                      </a:r>
                      <a:r>
                        <a:rPr b="1" lang="en-GB" sz="1400" u="none" cap="none" strike="noStrike"/>
                        <a:t> September</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8.35-11.30am</a:t>
                      </a:r>
                      <a:endParaRPr b="1"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538CD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Settling in session</a:t>
                      </a:r>
                      <a:endParaRPr b="1"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538CD5"/>
                    </a:solidFill>
                  </a:tcPr>
                </a:tc>
              </a:tr>
              <a:tr h="532575">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Tuesday 8</a:t>
                      </a:r>
                      <a:r>
                        <a:rPr b="1" baseline="30000" lang="en-GB" sz="1400" u="none" cap="none" strike="noStrike"/>
                        <a:t>th</a:t>
                      </a:r>
                      <a:r>
                        <a:rPr b="1" lang="en-GB" sz="1400" u="none" cap="none" strike="noStrike"/>
                        <a:t> September</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8.35-12pm</a:t>
                      </a:r>
                      <a:endParaRPr b="1"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Settling in session with lunch</a:t>
                      </a:r>
                      <a:endParaRPr b="1"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32575">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Wednesday 9</a:t>
                      </a:r>
                      <a:r>
                        <a:rPr b="1" baseline="30000" lang="en-GB" sz="1400" u="none" cap="none" strike="noStrike"/>
                        <a:t>th</a:t>
                      </a:r>
                      <a:r>
                        <a:rPr b="1" lang="en-GB" sz="1400" u="none" cap="none" strike="noStrike"/>
                        <a:t> September</a:t>
                      </a:r>
                      <a:endParaRPr b="1" sz="1400" u="none" cap="none" strike="noStrike"/>
                    </a:p>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8.35-1.15pm</a:t>
                      </a:r>
                      <a:endParaRPr b="1"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538CD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Settling in session with a full lunch time.</a:t>
                      </a:r>
                      <a:endParaRPr b="1"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538CD5"/>
                    </a:solidFill>
                  </a:tcPr>
                </a:tc>
              </a:tr>
              <a:tr h="532575">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Thursday 10th September</a:t>
                      </a:r>
                      <a:endParaRPr b="1" sz="1400" u="none" cap="none" strike="noStrike"/>
                    </a:p>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8.35-3.15pm</a:t>
                      </a:r>
                      <a:endParaRPr b="1"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Full day for all Reception children</a:t>
                      </a:r>
                      <a:endParaRPr b="1"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3503c09acc7_0_0"/>
          <p:cNvSpPr txBox="1"/>
          <p:nvPr>
            <p:ph type="title"/>
          </p:nvPr>
        </p:nvSpPr>
        <p:spPr>
          <a:xfrm>
            <a:off x="457200" y="398000"/>
            <a:ext cx="8229600" cy="10668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sz="3700"/>
              <a:t>Haddenham Community Infant School</a:t>
            </a:r>
            <a:endParaRPr sz="3700"/>
          </a:p>
        </p:txBody>
      </p:sp>
      <p:sp>
        <p:nvSpPr>
          <p:cNvPr id="131" name="Google Shape;131;g3503c09acc7_0_0"/>
          <p:cNvSpPr txBox="1"/>
          <p:nvPr>
            <p:ph idx="1" type="body"/>
          </p:nvPr>
        </p:nvSpPr>
        <p:spPr>
          <a:xfrm>
            <a:off x="333225" y="1255250"/>
            <a:ext cx="8229600" cy="5449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00"/>
              </a:spcBef>
              <a:spcAft>
                <a:spcPts val="0"/>
              </a:spcAft>
              <a:buSzPts val="1800"/>
              <a:buNone/>
            </a:pPr>
            <a:r>
              <a:t/>
            </a:r>
            <a:endParaRPr>
              <a:latin typeface="Arial"/>
              <a:ea typeface="Arial"/>
              <a:cs typeface="Arial"/>
              <a:sym typeface="Arial"/>
            </a:endParaRPr>
          </a:p>
          <a:p>
            <a:pPr indent="0" lvl="0" marL="0" rtl="0" algn="ctr">
              <a:lnSpc>
                <a:spcPct val="100000"/>
              </a:lnSpc>
              <a:spcBef>
                <a:spcPts val="300"/>
              </a:spcBef>
              <a:spcAft>
                <a:spcPts val="0"/>
              </a:spcAft>
              <a:buSzPts val="1800"/>
              <a:buNone/>
            </a:pPr>
            <a:r>
              <a:rPr lang="en-GB" sz="2600">
                <a:latin typeface="Arial"/>
                <a:ea typeface="Arial"/>
                <a:cs typeface="Arial"/>
                <a:sym typeface="Arial"/>
              </a:rPr>
              <a:t>Welcome, families, to the start of an incredible journey for your children! We're thrilled to have you join our learning community.</a:t>
            </a:r>
            <a:endParaRPr sz="2600">
              <a:latin typeface="Arial"/>
              <a:ea typeface="Arial"/>
              <a:cs typeface="Arial"/>
              <a:sym typeface="Arial"/>
            </a:endParaRPr>
          </a:p>
          <a:p>
            <a:pPr indent="0" lvl="0" marL="0" rtl="0" algn="l">
              <a:lnSpc>
                <a:spcPct val="100000"/>
              </a:lnSpc>
              <a:spcBef>
                <a:spcPts val="300"/>
              </a:spcBef>
              <a:spcAft>
                <a:spcPts val="0"/>
              </a:spcAft>
              <a:buSzPts val="1800"/>
              <a:buNone/>
            </a:pPr>
            <a:r>
              <a:t/>
            </a:r>
            <a:endParaRPr sz="230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252aea0b5dc_0_2"/>
          <p:cNvSpPr txBox="1"/>
          <p:nvPr>
            <p:ph type="title"/>
          </p:nvPr>
        </p:nvSpPr>
        <p:spPr>
          <a:xfrm>
            <a:off x="457200" y="424542"/>
            <a:ext cx="8229600" cy="1066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Arial"/>
              <a:buNone/>
            </a:pPr>
            <a:r>
              <a:rPr lang="en-GB" sz="3500"/>
              <a:t>Getting to Know You</a:t>
            </a:r>
            <a:endParaRPr sz="3500"/>
          </a:p>
        </p:txBody>
      </p:sp>
      <p:sp>
        <p:nvSpPr>
          <p:cNvPr id="260" name="Google Shape;260;g252aea0b5dc_0_2"/>
          <p:cNvSpPr txBox="1"/>
          <p:nvPr>
            <p:ph idx="1" type="body"/>
          </p:nvPr>
        </p:nvSpPr>
        <p:spPr>
          <a:xfrm>
            <a:off x="457200" y="1358532"/>
            <a:ext cx="8229600" cy="4743687"/>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300"/>
              </a:spcBef>
              <a:spcAft>
                <a:spcPts val="0"/>
              </a:spcAft>
              <a:buSzPts val="1800"/>
              <a:buNone/>
            </a:pPr>
            <a:r>
              <a:rPr b="1" lang="en-GB" sz="2400">
                <a:latin typeface="Arial"/>
                <a:ea typeface="Arial"/>
                <a:cs typeface="Arial"/>
                <a:sym typeface="Arial"/>
              </a:rPr>
              <a:t>Thursday 3rd September – Wednesday 9th September (Afternoons)</a:t>
            </a:r>
            <a:endParaRPr sz="2400">
              <a:latin typeface="Arial"/>
              <a:ea typeface="Arial"/>
              <a:cs typeface="Arial"/>
              <a:sym typeface="Arial"/>
            </a:endParaRPr>
          </a:p>
          <a:p>
            <a:pPr indent="0" lvl="0" marL="114300" rtl="0" algn="l">
              <a:lnSpc>
                <a:spcPct val="100000"/>
              </a:lnSpc>
              <a:spcBef>
                <a:spcPts val="300"/>
              </a:spcBef>
              <a:spcAft>
                <a:spcPts val="0"/>
              </a:spcAft>
              <a:buSzPts val="1800"/>
              <a:buNone/>
            </a:pPr>
            <a:r>
              <a:rPr lang="en-GB" sz="2400">
                <a:latin typeface="Arial"/>
                <a:ea typeface="Arial"/>
                <a:cs typeface="Arial"/>
                <a:sym typeface="Arial"/>
              </a:rPr>
              <a:t>We would love to invite you in for a chat! This is a wonderful opportunity for us to:</a:t>
            </a:r>
            <a:endParaRPr/>
          </a:p>
          <a:p>
            <a:pPr indent="-342900" lvl="0" marL="457200" rtl="0" algn="l">
              <a:lnSpc>
                <a:spcPct val="100000"/>
              </a:lnSpc>
              <a:spcBef>
                <a:spcPts val="300"/>
              </a:spcBef>
              <a:spcAft>
                <a:spcPts val="0"/>
              </a:spcAft>
              <a:buSzPts val="1800"/>
              <a:buChar char="•"/>
            </a:pPr>
            <a:r>
              <a:rPr lang="en-GB" sz="2400">
                <a:latin typeface="Arial"/>
                <a:ea typeface="Arial"/>
                <a:cs typeface="Arial"/>
                <a:sym typeface="Arial"/>
              </a:rPr>
              <a:t>Begin getting to know each other.</a:t>
            </a:r>
            <a:endParaRPr/>
          </a:p>
          <a:p>
            <a:pPr indent="-342900" lvl="0" marL="457200" rtl="0" algn="l">
              <a:lnSpc>
                <a:spcPct val="100000"/>
              </a:lnSpc>
              <a:spcBef>
                <a:spcPts val="300"/>
              </a:spcBef>
              <a:spcAft>
                <a:spcPts val="0"/>
              </a:spcAft>
              <a:buSzPts val="1800"/>
              <a:buChar char="•"/>
            </a:pPr>
            <a:r>
              <a:rPr lang="en-GB" sz="2400">
                <a:latin typeface="Arial"/>
                <a:ea typeface="Arial"/>
                <a:cs typeface="Arial"/>
                <a:sym typeface="Arial"/>
              </a:rPr>
              <a:t>Share your child's unique interests and strengths.</a:t>
            </a:r>
            <a:endParaRPr sz="2400">
              <a:latin typeface="Arial"/>
              <a:ea typeface="Arial"/>
              <a:cs typeface="Arial"/>
              <a:sym typeface="Arial"/>
            </a:endParaRPr>
          </a:p>
          <a:p>
            <a:pPr indent="-342900" lvl="0" marL="457200" rtl="0" algn="l">
              <a:lnSpc>
                <a:spcPct val="100000"/>
              </a:lnSpc>
              <a:spcBef>
                <a:spcPts val="300"/>
              </a:spcBef>
              <a:spcAft>
                <a:spcPts val="0"/>
              </a:spcAft>
              <a:buSzPts val="1800"/>
              <a:buChar char="•"/>
            </a:pPr>
            <a:r>
              <a:rPr lang="en-GB" sz="2400">
                <a:latin typeface="Arial"/>
                <a:ea typeface="Arial"/>
                <a:cs typeface="Arial"/>
                <a:sym typeface="Arial"/>
              </a:rPr>
              <a:t>Discuss any specific needs they may have so we can support them perfectly.</a:t>
            </a:r>
            <a:endParaRPr/>
          </a:p>
          <a:p>
            <a:pPr indent="-342900" lvl="0" marL="457200" rtl="0" algn="l">
              <a:lnSpc>
                <a:spcPct val="100000"/>
              </a:lnSpc>
              <a:spcBef>
                <a:spcPts val="300"/>
              </a:spcBef>
              <a:spcAft>
                <a:spcPts val="0"/>
              </a:spcAft>
              <a:buSzPts val="1800"/>
              <a:buChar char="•"/>
            </a:pPr>
            <a:r>
              <a:rPr b="1" lang="en-GB" sz="2400">
                <a:latin typeface="Arial"/>
                <a:ea typeface="Arial"/>
                <a:cs typeface="Arial"/>
                <a:sym typeface="Arial"/>
              </a:rPr>
              <a:t>How to Book:</a:t>
            </a:r>
            <a:r>
              <a:rPr lang="en-GB" sz="2400">
                <a:latin typeface="Arial"/>
                <a:ea typeface="Arial"/>
                <a:cs typeface="Arial"/>
                <a:sym typeface="Arial"/>
              </a:rPr>
              <a:t> Please sign up to a meeting slot this evening, or email the school office.</a:t>
            </a:r>
            <a:endParaRPr/>
          </a:p>
          <a:p>
            <a:pPr indent="-342900" lvl="0" marL="457200" rtl="0" algn="l">
              <a:lnSpc>
                <a:spcPct val="100000"/>
              </a:lnSpc>
              <a:spcBef>
                <a:spcPts val="300"/>
              </a:spcBef>
              <a:spcAft>
                <a:spcPts val="0"/>
              </a:spcAft>
              <a:buSzPts val="1800"/>
              <a:buChar char="•"/>
            </a:pPr>
            <a:r>
              <a:rPr b="1" lang="en-GB" sz="2400">
                <a:latin typeface="Arial"/>
                <a:ea typeface="Arial"/>
                <a:cs typeface="Arial"/>
                <a:sym typeface="Arial"/>
              </a:rPr>
              <a:t>All About Me: </a:t>
            </a:r>
            <a:r>
              <a:rPr lang="en-GB" sz="2400">
                <a:latin typeface="Arial"/>
                <a:ea typeface="Arial"/>
                <a:cs typeface="Arial"/>
                <a:sym typeface="Arial"/>
              </a:rPr>
              <a:t>Please bring along a completed ‘All About Me’ booklet which is available to take home tonight.</a:t>
            </a:r>
            <a:endParaRPr b="1" sz="2400">
              <a:latin typeface="Arial"/>
              <a:ea typeface="Arial"/>
              <a:cs typeface="Arial"/>
              <a:sym typeface="Arial"/>
            </a:endParaRPr>
          </a:p>
          <a:p>
            <a:pPr indent="0" lvl="0" marL="0" rtl="0" algn="ctr">
              <a:lnSpc>
                <a:spcPct val="90000"/>
              </a:lnSpc>
              <a:spcBef>
                <a:spcPts val="500"/>
              </a:spcBef>
              <a:spcAft>
                <a:spcPts val="0"/>
              </a:spcAft>
              <a:buSzPts val="1800"/>
              <a:buNone/>
            </a:pPr>
            <a:r>
              <a:t/>
            </a:r>
            <a:endParaRPr>
              <a:latin typeface="Calibri"/>
              <a:ea typeface="Calibri"/>
              <a:cs typeface="Calibri"/>
              <a:sym typeface="Calibri"/>
            </a:endParaRPr>
          </a:p>
          <a:p>
            <a:pPr indent="0" lvl="0" marL="0" rtl="0" algn="ctr">
              <a:lnSpc>
                <a:spcPct val="90000"/>
              </a:lnSpc>
              <a:spcBef>
                <a:spcPts val="500"/>
              </a:spcBef>
              <a:spcAft>
                <a:spcPts val="0"/>
              </a:spcAft>
              <a:buSzPts val="1800"/>
              <a:buNone/>
            </a:pPr>
            <a:r>
              <a:t/>
            </a:r>
            <a:endParaRPr sz="20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9"/>
          <p:cNvSpPr txBox="1"/>
          <p:nvPr>
            <p:ph type="title"/>
          </p:nvPr>
        </p:nvSpPr>
        <p:spPr>
          <a:xfrm>
            <a:off x="685800" y="152400"/>
            <a:ext cx="6870700" cy="1600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a:t>Things to bring to school:</a:t>
            </a:r>
            <a:endParaRPr/>
          </a:p>
        </p:txBody>
      </p:sp>
      <p:sp>
        <p:nvSpPr>
          <p:cNvPr id="266" name="Google Shape;266;p19"/>
          <p:cNvSpPr txBox="1"/>
          <p:nvPr>
            <p:ph idx="1" type="body"/>
          </p:nvPr>
        </p:nvSpPr>
        <p:spPr>
          <a:xfrm>
            <a:off x="251525" y="1268750"/>
            <a:ext cx="7578241" cy="4942500"/>
          </a:xfrm>
          <a:prstGeom prst="rect">
            <a:avLst/>
          </a:prstGeom>
          <a:noFill/>
          <a:ln>
            <a:noFill/>
          </a:ln>
        </p:spPr>
        <p:txBody>
          <a:bodyPr anchorCtr="0" anchor="t" bIns="45700" lIns="91425" spcFirstLastPara="1" rIns="91425" wrap="square" tIns="45700">
            <a:noAutofit/>
          </a:bodyPr>
          <a:lstStyle/>
          <a:p>
            <a:pPr indent="-342900" lvl="0" marL="604839" rtl="0" algn="l">
              <a:lnSpc>
                <a:spcPct val="90000"/>
              </a:lnSpc>
              <a:spcBef>
                <a:spcPts val="300"/>
              </a:spcBef>
              <a:spcAft>
                <a:spcPts val="0"/>
              </a:spcAft>
              <a:buSzPts val="2400"/>
              <a:buChar char="•"/>
            </a:pPr>
            <a:r>
              <a:rPr lang="en-GB" sz="2400">
                <a:latin typeface="Arial"/>
                <a:ea typeface="Arial"/>
                <a:cs typeface="Arial"/>
                <a:sym typeface="Arial"/>
              </a:rPr>
              <a:t>Named </a:t>
            </a:r>
            <a:r>
              <a:rPr b="1" lang="en-GB" sz="2400">
                <a:latin typeface="Arial"/>
                <a:ea typeface="Arial"/>
                <a:cs typeface="Arial"/>
                <a:sym typeface="Arial"/>
              </a:rPr>
              <a:t>Water </a:t>
            </a:r>
            <a:r>
              <a:rPr lang="en-GB" sz="2400">
                <a:latin typeface="Arial"/>
                <a:ea typeface="Arial"/>
                <a:cs typeface="Arial"/>
                <a:sym typeface="Arial"/>
              </a:rPr>
              <a:t>Bottle: Inexpensive and clearly labelled.</a:t>
            </a:r>
            <a:endParaRPr/>
          </a:p>
          <a:p>
            <a:pPr indent="0" lvl="0" marL="261939" rtl="0" algn="l">
              <a:lnSpc>
                <a:spcPct val="90000"/>
              </a:lnSpc>
              <a:spcBef>
                <a:spcPts val="300"/>
              </a:spcBef>
              <a:spcAft>
                <a:spcPts val="0"/>
              </a:spcAft>
              <a:buSzPts val="2400"/>
              <a:buNone/>
            </a:pPr>
            <a:r>
              <a:t/>
            </a:r>
            <a:endParaRPr sz="2400">
              <a:latin typeface="Arial"/>
              <a:ea typeface="Arial"/>
              <a:cs typeface="Arial"/>
              <a:sym typeface="Arial"/>
            </a:endParaRPr>
          </a:p>
          <a:p>
            <a:pPr indent="-342900" lvl="0" marL="604839" rtl="0" algn="l">
              <a:lnSpc>
                <a:spcPct val="90000"/>
              </a:lnSpc>
              <a:spcBef>
                <a:spcPts val="300"/>
              </a:spcBef>
              <a:spcAft>
                <a:spcPts val="0"/>
              </a:spcAft>
              <a:buSzPts val="2400"/>
              <a:buChar char="•"/>
            </a:pPr>
            <a:r>
              <a:rPr lang="en-GB" sz="2400">
                <a:latin typeface="Arial"/>
                <a:ea typeface="Arial"/>
                <a:cs typeface="Arial"/>
                <a:sym typeface="Arial"/>
              </a:rPr>
              <a:t>Daily Book Bag: Please do not send rucksacks.</a:t>
            </a:r>
            <a:endParaRPr/>
          </a:p>
          <a:p>
            <a:pPr indent="0" lvl="0" marL="261939" rtl="0" algn="l">
              <a:lnSpc>
                <a:spcPct val="90000"/>
              </a:lnSpc>
              <a:spcBef>
                <a:spcPts val="300"/>
              </a:spcBef>
              <a:spcAft>
                <a:spcPts val="0"/>
              </a:spcAft>
              <a:buSzPts val="2400"/>
              <a:buNone/>
            </a:pPr>
            <a:r>
              <a:t/>
            </a:r>
            <a:endParaRPr sz="2400">
              <a:latin typeface="Arial"/>
              <a:ea typeface="Arial"/>
              <a:cs typeface="Arial"/>
              <a:sym typeface="Arial"/>
            </a:endParaRPr>
          </a:p>
          <a:p>
            <a:pPr indent="-342900" lvl="0" marL="604839" rtl="0" algn="l">
              <a:lnSpc>
                <a:spcPct val="90000"/>
              </a:lnSpc>
              <a:spcBef>
                <a:spcPts val="300"/>
              </a:spcBef>
              <a:spcAft>
                <a:spcPts val="0"/>
              </a:spcAft>
              <a:buSzPts val="2400"/>
              <a:buChar char="•"/>
            </a:pPr>
            <a:r>
              <a:rPr lang="en-GB" sz="2400">
                <a:latin typeface="Arial"/>
                <a:ea typeface="Arial"/>
                <a:cs typeface="Arial"/>
                <a:sym typeface="Arial"/>
              </a:rPr>
              <a:t>School-Keepers: Named wellies and in a bag a full change of named clothes to stay at school.</a:t>
            </a:r>
            <a:endParaRPr/>
          </a:p>
          <a:p>
            <a:pPr indent="0" lvl="0" marL="261939" rtl="0" algn="l">
              <a:lnSpc>
                <a:spcPct val="90000"/>
              </a:lnSpc>
              <a:spcBef>
                <a:spcPts val="300"/>
              </a:spcBef>
              <a:spcAft>
                <a:spcPts val="0"/>
              </a:spcAft>
              <a:buSzPts val="2400"/>
              <a:buNone/>
            </a:pPr>
            <a:r>
              <a:t/>
            </a:r>
            <a:endParaRPr sz="2400">
              <a:latin typeface="Arial"/>
              <a:ea typeface="Arial"/>
              <a:cs typeface="Arial"/>
              <a:sym typeface="Arial"/>
            </a:endParaRPr>
          </a:p>
          <a:p>
            <a:pPr indent="-342900" lvl="0" marL="604839" rtl="0" algn="l">
              <a:lnSpc>
                <a:spcPct val="90000"/>
              </a:lnSpc>
              <a:spcBef>
                <a:spcPts val="300"/>
              </a:spcBef>
              <a:spcAft>
                <a:spcPts val="0"/>
              </a:spcAft>
              <a:buSzPts val="2400"/>
              <a:buChar char="•"/>
            </a:pPr>
            <a:r>
              <a:rPr lang="en-GB" sz="2400">
                <a:latin typeface="Arial"/>
                <a:ea typeface="Arial"/>
                <a:cs typeface="Arial"/>
                <a:sym typeface="Arial"/>
              </a:rPr>
              <a:t>Weather-Ready Gear: A warm coat, hat, and gloves for the cold; a hooded waterproof coat for mild/wet days; a sun hat for hot days.</a:t>
            </a:r>
            <a:endParaRPr/>
          </a:p>
          <a:p>
            <a:pPr indent="0" lvl="0" marL="261939" rtl="0" algn="l">
              <a:lnSpc>
                <a:spcPct val="90000"/>
              </a:lnSpc>
              <a:spcBef>
                <a:spcPts val="300"/>
              </a:spcBef>
              <a:spcAft>
                <a:spcPts val="0"/>
              </a:spcAft>
              <a:buSzPts val="2400"/>
              <a:buNone/>
            </a:pPr>
            <a:r>
              <a:t/>
            </a:r>
            <a:endParaRPr sz="2400">
              <a:latin typeface="Arial"/>
              <a:ea typeface="Arial"/>
              <a:cs typeface="Arial"/>
              <a:sym typeface="Arial"/>
            </a:endParaRPr>
          </a:p>
          <a:p>
            <a:pPr indent="-342900" lvl="0" marL="604839" rtl="0" algn="l">
              <a:lnSpc>
                <a:spcPct val="90000"/>
              </a:lnSpc>
              <a:spcBef>
                <a:spcPts val="300"/>
              </a:spcBef>
              <a:spcAft>
                <a:spcPts val="0"/>
              </a:spcAft>
              <a:buSzPts val="2400"/>
              <a:buChar char="•"/>
            </a:pPr>
            <a:r>
              <a:rPr lang="en-GB" sz="2400">
                <a:solidFill>
                  <a:srgbClr val="FF0000"/>
                </a:solidFill>
                <a:latin typeface="Arial"/>
                <a:ea typeface="Arial"/>
                <a:cs typeface="Arial"/>
                <a:sym typeface="Arial"/>
              </a:rPr>
              <a:t>Tuesdays </a:t>
            </a:r>
            <a:r>
              <a:rPr lang="en-GB" sz="2400">
                <a:latin typeface="Arial"/>
                <a:ea typeface="Arial"/>
                <a:cs typeface="Arial"/>
                <a:sym typeface="Arial"/>
              </a:rPr>
              <a:t>P.E.: Come to school wearing P.E. kit (no P.E. bag needed).</a:t>
            </a:r>
            <a:endParaRPr sz="2400">
              <a:latin typeface="Arial"/>
              <a:ea typeface="Arial"/>
              <a:cs typeface="Arial"/>
              <a:sym typeface="Arial"/>
            </a:endParaRPr>
          </a:p>
        </p:txBody>
      </p:sp>
      <p:pic>
        <p:nvPicPr>
          <p:cNvPr descr="Fleece Scarf" id="267" name="Google Shape;267;p19">
            <a:hlinkClick r:id="rId3"/>
          </p:cNvPr>
          <p:cNvPicPr preferRelativeResize="0"/>
          <p:nvPr/>
        </p:nvPicPr>
        <p:blipFill rotWithShape="1">
          <a:blip r:embed="rId4">
            <a:alphaModFix/>
          </a:blip>
          <a:srcRect b="0" l="0" r="0" t="0"/>
          <a:stretch/>
        </p:blipFill>
        <p:spPr>
          <a:xfrm>
            <a:off x="7703113" y="834283"/>
            <a:ext cx="1300775" cy="1548542"/>
          </a:xfrm>
          <a:prstGeom prst="rect">
            <a:avLst/>
          </a:prstGeom>
          <a:noFill/>
          <a:ln>
            <a:noFill/>
          </a:ln>
        </p:spPr>
      </p:pic>
      <p:pic>
        <p:nvPicPr>
          <p:cNvPr descr="Fleece Hat" id="268" name="Google Shape;268;p19">
            <a:hlinkClick r:id="rId5"/>
          </p:cNvPr>
          <p:cNvPicPr preferRelativeResize="0"/>
          <p:nvPr/>
        </p:nvPicPr>
        <p:blipFill rotWithShape="1">
          <a:blip r:embed="rId6">
            <a:alphaModFix/>
          </a:blip>
          <a:srcRect b="0" l="0" r="0" t="0"/>
          <a:stretch/>
        </p:blipFill>
        <p:spPr>
          <a:xfrm>
            <a:off x="7829767" y="3740000"/>
            <a:ext cx="1300775" cy="1503786"/>
          </a:xfrm>
          <a:prstGeom prst="rect">
            <a:avLst/>
          </a:prstGeom>
          <a:noFill/>
          <a:ln>
            <a:noFill/>
          </a:ln>
        </p:spPr>
      </p:pic>
      <p:pic>
        <p:nvPicPr>
          <p:cNvPr descr="Baseball Cap" id="269" name="Google Shape;269;p19">
            <a:hlinkClick r:id="rId7"/>
          </p:cNvPr>
          <p:cNvPicPr preferRelativeResize="0"/>
          <p:nvPr/>
        </p:nvPicPr>
        <p:blipFill rotWithShape="1">
          <a:blip r:embed="rId8">
            <a:alphaModFix/>
          </a:blip>
          <a:srcRect b="0" l="0" r="0" t="0"/>
          <a:stretch/>
        </p:blipFill>
        <p:spPr>
          <a:xfrm>
            <a:off x="7956424" y="2102276"/>
            <a:ext cx="1047463" cy="1210950"/>
          </a:xfrm>
          <a:prstGeom prst="rect">
            <a:avLst/>
          </a:prstGeom>
          <a:noFill/>
          <a:ln>
            <a:noFill/>
          </a:ln>
        </p:spPr>
      </p:pic>
      <p:sp>
        <p:nvSpPr>
          <p:cNvPr id="270" name="Google Shape;270;p19"/>
          <p:cNvSpPr txBox="1"/>
          <p:nvPr/>
        </p:nvSpPr>
        <p:spPr>
          <a:xfrm>
            <a:off x="1636996" y="6211335"/>
            <a:ext cx="5904656" cy="5909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3600"/>
              <a:buFont typeface="Arial"/>
              <a:buNone/>
            </a:pPr>
            <a:r>
              <a:rPr b="1" i="0" lang="en-GB" sz="3600" u="none" cap="none" strike="noStrike">
                <a:solidFill>
                  <a:schemeClr val="dk1"/>
                </a:solidFill>
                <a:latin typeface="Arial"/>
                <a:ea typeface="Arial"/>
                <a:cs typeface="Arial"/>
                <a:sym typeface="Arial"/>
              </a:rPr>
              <a:t>Please name all items!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3590a0f9474_0_0"/>
          <p:cNvSpPr txBox="1"/>
          <p:nvPr>
            <p:ph type="title"/>
          </p:nvPr>
        </p:nvSpPr>
        <p:spPr>
          <a:xfrm>
            <a:off x="685800" y="152400"/>
            <a:ext cx="6870600" cy="1600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g3590a0f9474_0_0"/>
          <p:cNvSpPr txBox="1"/>
          <p:nvPr>
            <p:ph idx="1" type="body"/>
          </p:nvPr>
        </p:nvSpPr>
        <p:spPr>
          <a:xfrm>
            <a:off x="5832350" y="903175"/>
            <a:ext cx="3153600" cy="4937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00"/>
              </a:spcBef>
              <a:spcAft>
                <a:spcPts val="0"/>
              </a:spcAft>
              <a:buSzPts val="1800"/>
              <a:buNone/>
            </a:pPr>
            <a:r>
              <a:rPr lang="en-GB" sz="2400">
                <a:latin typeface="Arial"/>
                <a:ea typeface="Arial"/>
                <a:cs typeface="Arial"/>
                <a:sym typeface="Arial"/>
              </a:rPr>
              <a:t>Messy play is a valuable and important part of hands-on learning in Reception. Keeping a named spare set of clothes in school will help your child continue enjoying their learning and play comfortably if they need to change during the day.</a:t>
            </a:r>
            <a:endParaRPr sz="2400">
              <a:latin typeface="Arial"/>
              <a:ea typeface="Arial"/>
              <a:cs typeface="Arial"/>
              <a:sym typeface="Arial"/>
            </a:endParaRPr>
          </a:p>
        </p:txBody>
      </p:sp>
      <p:pic>
        <p:nvPicPr>
          <p:cNvPr id="277" name="Google Shape;277;g3590a0f9474_0_0"/>
          <p:cNvPicPr preferRelativeResize="0"/>
          <p:nvPr/>
        </p:nvPicPr>
        <p:blipFill rotWithShape="1">
          <a:blip r:embed="rId3">
            <a:alphaModFix/>
          </a:blip>
          <a:srcRect b="0" l="0" r="0" t="0"/>
          <a:stretch/>
        </p:blipFill>
        <p:spPr>
          <a:xfrm>
            <a:off x="342900" y="553475"/>
            <a:ext cx="4989375" cy="6208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0"/>
          <p:cNvSpPr txBox="1"/>
          <p:nvPr>
            <p:ph type="title"/>
          </p:nvPr>
        </p:nvSpPr>
        <p:spPr>
          <a:xfrm>
            <a:off x="685800" y="152400"/>
            <a:ext cx="6870700" cy="1600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a:t>Any questions or concerns</a:t>
            </a:r>
            <a:endParaRPr/>
          </a:p>
        </p:txBody>
      </p:sp>
      <p:pic>
        <p:nvPicPr>
          <p:cNvPr descr="C:\Users\Stacey\AppData\Local\Microsoft\Windows\Temporary Internet Files\Content.IE5\NSDQ784Q\MM900336396[1].gif" id="283" name="Google Shape;283;p20"/>
          <p:cNvPicPr preferRelativeResize="0"/>
          <p:nvPr/>
        </p:nvPicPr>
        <p:blipFill rotWithShape="1">
          <a:blip r:embed="rId3">
            <a:alphaModFix/>
          </a:blip>
          <a:srcRect b="0" l="0" r="0" t="0"/>
          <a:stretch/>
        </p:blipFill>
        <p:spPr>
          <a:xfrm>
            <a:off x="7740352" y="5748338"/>
            <a:ext cx="1109662" cy="1109662"/>
          </a:xfrm>
          <a:prstGeom prst="rect">
            <a:avLst/>
          </a:prstGeom>
          <a:noFill/>
          <a:ln>
            <a:noFill/>
          </a:ln>
        </p:spPr>
      </p:pic>
      <p:sp>
        <p:nvSpPr>
          <p:cNvPr id="284" name="Google Shape;284;p20"/>
          <p:cNvSpPr txBox="1"/>
          <p:nvPr>
            <p:ph idx="1" type="body"/>
          </p:nvPr>
        </p:nvSpPr>
        <p:spPr>
          <a:xfrm>
            <a:off x="536544" y="1408689"/>
            <a:ext cx="7875003" cy="4524315"/>
          </a:xfrm>
          <a:prstGeom prst="rect">
            <a:avLst/>
          </a:prstGeom>
          <a:noFill/>
          <a:ln>
            <a:noFill/>
          </a:ln>
        </p:spPr>
        <p:txBody>
          <a:bodyPr anchorCtr="0" anchor="ctr" bIns="45700" lIns="91425" spcFirstLastPara="1" rIns="91425" wrap="square" tIns="45700">
            <a:spAutoFit/>
          </a:bodyPr>
          <a:lstStyle/>
          <a:p>
            <a:pPr indent="-152400" lvl="0" marL="0" marR="0" rtl="0" algn="l">
              <a:lnSpc>
                <a:spcPct val="100000"/>
              </a:lnSpc>
              <a:spcBef>
                <a:spcPts val="0"/>
              </a:spcBef>
              <a:spcAft>
                <a:spcPts val="0"/>
              </a:spcAft>
              <a:buClr>
                <a:schemeClr val="dk1"/>
              </a:buClr>
              <a:buSzPts val="2400"/>
              <a:buFont typeface="Arial"/>
              <a:buChar char="•"/>
            </a:pPr>
            <a:r>
              <a:rPr b="1" i="0" lang="en-GB" sz="2400" u="none" cap="none" strike="noStrike">
                <a:solidFill>
                  <a:schemeClr val="dk1"/>
                </a:solidFill>
                <a:latin typeface="Arial"/>
                <a:ea typeface="Arial"/>
                <a:cs typeface="Arial"/>
                <a:sym typeface="Arial"/>
              </a:rPr>
              <a:t>We are always here to help:</a:t>
            </a:r>
            <a:r>
              <a:rPr b="0" i="0" lang="en-GB" sz="2400" u="none" cap="none" strike="noStrike">
                <a:solidFill>
                  <a:schemeClr val="dk1"/>
                </a:solidFill>
                <a:latin typeface="Arial"/>
                <a:ea typeface="Arial"/>
                <a:cs typeface="Arial"/>
                <a:sym typeface="Arial"/>
              </a:rPr>
              <a:t> Come talk to teachers or Teaching Assistants about any questions or worries, big or small.</a:t>
            </a:r>
            <a:endParaRPr/>
          </a:p>
          <a:p>
            <a:pPr indent="0" lvl="0" marL="0" marR="0" rtl="0" algn="l">
              <a:lnSpc>
                <a:spcPct val="100000"/>
              </a:lnSpc>
              <a:spcBef>
                <a:spcPts val="0"/>
              </a:spcBef>
              <a:spcAft>
                <a:spcPts val="0"/>
              </a:spcAft>
              <a:buClr>
                <a:schemeClr val="dk1"/>
              </a:buClr>
              <a:buSzPts val="2400"/>
              <a:buNone/>
            </a:pPr>
            <a:r>
              <a:t/>
            </a:r>
            <a:endParaRPr b="0" i="0" sz="2400" u="none" cap="none" strike="noStrike">
              <a:solidFill>
                <a:schemeClr val="dk1"/>
              </a:solidFill>
              <a:latin typeface="Arial"/>
              <a:ea typeface="Arial"/>
              <a:cs typeface="Arial"/>
              <a:sym typeface="Arial"/>
            </a:endParaRPr>
          </a:p>
          <a:p>
            <a:pPr indent="-152400" lvl="0" marL="0" marR="0" rtl="0" algn="l">
              <a:lnSpc>
                <a:spcPct val="100000"/>
              </a:lnSpc>
              <a:spcBef>
                <a:spcPts val="0"/>
              </a:spcBef>
              <a:spcAft>
                <a:spcPts val="0"/>
              </a:spcAft>
              <a:buClr>
                <a:schemeClr val="dk1"/>
              </a:buClr>
              <a:buSzPts val="2400"/>
              <a:buFont typeface="Arial"/>
              <a:buChar char="•"/>
            </a:pPr>
            <a:r>
              <a:rPr b="1" i="0" lang="en-GB" sz="2400" u="none" cap="none" strike="noStrike">
                <a:solidFill>
                  <a:schemeClr val="dk1"/>
                </a:solidFill>
                <a:latin typeface="Arial"/>
                <a:ea typeface="Arial"/>
                <a:cs typeface="Arial"/>
                <a:sym typeface="Arial"/>
              </a:rPr>
              <a:t>Daily catch-ups:</a:t>
            </a:r>
            <a:r>
              <a:rPr b="0" i="0" lang="en-GB" sz="2400" u="none" cap="none" strike="noStrike">
                <a:solidFill>
                  <a:schemeClr val="dk1"/>
                </a:solidFill>
                <a:latin typeface="Arial"/>
                <a:ea typeface="Arial"/>
                <a:cs typeface="Arial"/>
                <a:sym typeface="Arial"/>
              </a:rPr>
              <a:t> Look out for us on the gate at the beginning and end of every school day.</a:t>
            </a:r>
            <a:endParaRPr/>
          </a:p>
          <a:p>
            <a:pPr indent="0" lvl="0" marL="0" marR="0" rtl="0" algn="l">
              <a:lnSpc>
                <a:spcPct val="100000"/>
              </a:lnSpc>
              <a:spcBef>
                <a:spcPts val="0"/>
              </a:spcBef>
              <a:spcAft>
                <a:spcPts val="0"/>
              </a:spcAft>
              <a:buClr>
                <a:schemeClr val="dk1"/>
              </a:buClr>
              <a:buSzPts val="2400"/>
              <a:buFont typeface="Georgia"/>
              <a:buNone/>
            </a:pPr>
            <a:r>
              <a:t/>
            </a:r>
            <a:endParaRPr b="0" i="0" sz="2400" u="none" cap="none" strike="noStrike">
              <a:solidFill>
                <a:schemeClr val="dk1"/>
              </a:solidFill>
              <a:latin typeface="Arial"/>
              <a:ea typeface="Arial"/>
              <a:cs typeface="Arial"/>
              <a:sym typeface="Arial"/>
            </a:endParaRPr>
          </a:p>
          <a:p>
            <a:pPr indent="-152400" lvl="0" marL="0" marR="0" rtl="0" algn="l">
              <a:lnSpc>
                <a:spcPct val="100000"/>
              </a:lnSpc>
              <a:spcBef>
                <a:spcPts val="0"/>
              </a:spcBef>
              <a:spcAft>
                <a:spcPts val="0"/>
              </a:spcAft>
              <a:buClr>
                <a:schemeClr val="dk1"/>
              </a:buClr>
              <a:buSzPts val="2400"/>
              <a:buFont typeface="Arial"/>
              <a:buChar char="•"/>
            </a:pPr>
            <a:r>
              <a:rPr b="1" i="0" lang="en-GB" sz="2400" u="none" cap="none" strike="noStrike">
                <a:solidFill>
                  <a:schemeClr val="dk1"/>
                </a:solidFill>
                <a:latin typeface="Arial"/>
                <a:ea typeface="Arial"/>
                <a:cs typeface="Arial"/>
                <a:sym typeface="Arial"/>
              </a:rPr>
              <a:t>Quick chats:</a:t>
            </a:r>
            <a:r>
              <a:rPr b="0" i="0" lang="en-GB" sz="2400" u="none" cap="none" strike="noStrike">
                <a:solidFill>
                  <a:schemeClr val="dk1"/>
                </a:solidFill>
                <a:latin typeface="Arial"/>
                <a:ea typeface="Arial"/>
                <a:cs typeface="Arial"/>
                <a:sym typeface="Arial"/>
              </a:rPr>
              <a:t> After school is the best time for a brief conversation.</a:t>
            </a:r>
            <a:endParaRPr/>
          </a:p>
          <a:p>
            <a:pPr indent="0" lvl="0" marL="0" marR="0" rtl="0" algn="l">
              <a:lnSpc>
                <a:spcPct val="100000"/>
              </a:lnSpc>
              <a:spcBef>
                <a:spcPts val="0"/>
              </a:spcBef>
              <a:spcAft>
                <a:spcPts val="0"/>
              </a:spcAft>
              <a:buClr>
                <a:schemeClr val="dk1"/>
              </a:buClr>
              <a:buSzPts val="2400"/>
              <a:buFont typeface="Georgia"/>
              <a:buNone/>
            </a:pPr>
            <a:r>
              <a:t/>
            </a:r>
            <a:endParaRPr b="0" i="0" sz="2400" u="none" cap="none" strike="noStrike">
              <a:solidFill>
                <a:schemeClr val="dk1"/>
              </a:solidFill>
              <a:latin typeface="Arial"/>
              <a:ea typeface="Arial"/>
              <a:cs typeface="Arial"/>
              <a:sym typeface="Arial"/>
            </a:endParaRPr>
          </a:p>
          <a:p>
            <a:pPr indent="-152400" lvl="0" marL="0" marR="0" rtl="0" algn="l">
              <a:lnSpc>
                <a:spcPct val="100000"/>
              </a:lnSpc>
              <a:spcBef>
                <a:spcPts val="0"/>
              </a:spcBef>
              <a:spcAft>
                <a:spcPts val="0"/>
              </a:spcAft>
              <a:buClr>
                <a:schemeClr val="dk1"/>
              </a:buClr>
              <a:buSzPts val="2400"/>
              <a:buFont typeface="Arial"/>
              <a:buChar char="•"/>
            </a:pPr>
            <a:r>
              <a:rPr b="1" i="0" lang="en-GB" sz="2400" u="none" cap="none" strike="noStrike">
                <a:solidFill>
                  <a:schemeClr val="dk1"/>
                </a:solidFill>
                <a:latin typeface="Arial"/>
                <a:ea typeface="Arial"/>
                <a:cs typeface="Arial"/>
                <a:sym typeface="Arial"/>
              </a:rPr>
              <a:t>Longer meetings:</a:t>
            </a:r>
            <a:r>
              <a:rPr b="0" i="0" lang="en-GB" sz="2400" u="none" cap="none" strike="noStrike">
                <a:solidFill>
                  <a:schemeClr val="dk1"/>
                </a:solidFill>
                <a:latin typeface="Arial"/>
                <a:ea typeface="Arial"/>
                <a:cs typeface="Arial"/>
                <a:sym typeface="Arial"/>
              </a:rPr>
              <a:t> Please book an appointment through the school office.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35de1e62e0e_0_28"/>
          <p:cNvSpPr txBox="1"/>
          <p:nvPr>
            <p:ph type="title"/>
          </p:nvPr>
        </p:nvSpPr>
        <p:spPr>
          <a:xfrm>
            <a:off x="685800" y="152400"/>
            <a:ext cx="6870600" cy="1600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a:latin typeface="Arial"/>
                <a:ea typeface="Arial"/>
                <a:cs typeface="Arial"/>
                <a:sym typeface="Arial"/>
              </a:rPr>
              <a:t>Useful Information</a:t>
            </a:r>
            <a:endParaRPr>
              <a:latin typeface="Arial"/>
              <a:ea typeface="Arial"/>
              <a:cs typeface="Arial"/>
              <a:sym typeface="Arial"/>
            </a:endParaRPr>
          </a:p>
        </p:txBody>
      </p:sp>
      <p:sp>
        <p:nvSpPr>
          <p:cNvPr id="290" name="Google Shape;290;g35de1e62e0e_0_28"/>
          <p:cNvSpPr txBox="1"/>
          <p:nvPr>
            <p:ph idx="1" type="body"/>
          </p:nvPr>
        </p:nvSpPr>
        <p:spPr>
          <a:xfrm>
            <a:off x="685800" y="1828800"/>
            <a:ext cx="7993800" cy="4799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00"/>
              </a:spcBef>
              <a:spcAft>
                <a:spcPts val="0"/>
              </a:spcAft>
              <a:buSzPts val="1800"/>
              <a:buNone/>
            </a:pPr>
            <a:r>
              <a:rPr lang="en-GB">
                <a:latin typeface="Arial"/>
                <a:ea typeface="Arial"/>
                <a:cs typeface="Arial"/>
                <a:sym typeface="Arial"/>
              </a:rPr>
              <a:t>We have a class page on our school website that provides you with useful links and information;</a:t>
            </a:r>
            <a:endParaRPr>
              <a:latin typeface="Arial"/>
              <a:ea typeface="Arial"/>
              <a:cs typeface="Arial"/>
              <a:sym typeface="Arial"/>
            </a:endParaRPr>
          </a:p>
          <a:p>
            <a:pPr indent="0" lvl="0" marL="0" rtl="0" algn="l">
              <a:lnSpc>
                <a:spcPct val="100000"/>
              </a:lnSpc>
              <a:spcBef>
                <a:spcPts val="300"/>
              </a:spcBef>
              <a:spcAft>
                <a:spcPts val="0"/>
              </a:spcAft>
              <a:buSzPts val="1800"/>
              <a:buNone/>
            </a:pPr>
            <a:r>
              <a:rPr lang="en-GB" u="sng">
                <a:solidFill>
                  <a:schemeClr val="hlink"/>
                </a:solidFill>
                <a:latin typeface="Arial"/>
                <a:ea typeface="Arial"/>
                <a:cs typeface="Arial"/>
                <a:sym typeface="Arial"/>
                <a:hlinkClick r:id="rId3"/>
              </a:rPr>
              <a:t>Reception Classes Page</a:t>
            </a:r>
            <a:endParaRPr>
              <a:latin typeface="Arial"/>
              <a:ea typeface="Arial"/>
              <a:cs typeface="Arial"/>
              <a:sym typeface="Arial"/>
            </a:endParaRPr>
          </a:p>
          <a:p>
            <a:pPr indent="0" lvl="0" marL="0" rtl="0" algn="l">
              <a:lnSpc>
                <a:spcPct val="100000"/>
              </a:lnSpc>
              <a:spcBef>
                <a:spcPts val="300"/>
              </a:spcBef>
              <a:spcAft>
                <a:spcPts val="0"/>
              </a:spcAft>
              <a:buSzPts val="1800"/>
              <a:buNone/>
            </a:pPr>
            <a:r>
              <a:t/>
            </a:r>
            <a:endParaRPr>
              <a:latin typeface="Arial"/>
              <a:ea typeface="Arial"/>
              <a:cs typeface="Arial"/>
              <a:sym typeface="Arial"/>
            </a:endParaRPr>
          </a:p>
          <a:p>
            <a:pPr indent="0" lvl="0" marL="0" rtl="0" algn="l">
              <a:lnSpc>
                <a:spcPct val="100000"/>
              </a:lnSpc>
              <a:spcBef>
                <a:spcPts val="300"/>
              </a:spcBef>
              <a:spcAft>
                <a:spcPts val="0"/>
              </a:spcAft>
              <a:buSzPts val="1800"/>
              <a:buNone/>
            </a:pPr>
            <a:r>
              <a:rPr lang="en-GB">
                <a:latin typeface="Arial"/>
                <a:ea typeface="Arial"/>
                <a:cs typeface="Arial"/>
                <a:sym typeface="Arial"/>
              </a:rPr>
              <a:t>We also have a phonics page to provide you with useful information on how to support your child at home with phonics. </a:t>
            </a:r>
            <a:r>
              <a:rPr lang="en-GB" u="sng">
                <a:solidFill>
                  <a:schemeClr val="hlink"/>
                </a:solidFill>
                <a:latin typeface="Arial"/>
                <a:ea typeface="Arial"/>
                <a:cs typeface="Arial"/>
                <a:sym typeface="Arial"/>
                <a:hlinkClick r:id="rId4"/>
              </a:rPr>
              <a:t>Reception Phonics Support</a:t>
            </a:r>
            <a:endParaRPr>
              <a:latin typeface="Arial"/>
              <a:ea typeface="Arial"/>
              <a:cs typeface="Arial"/>
              <a:sym typeface="Arial"/>
            </a:endParaRPr>
          </a:p>
          <a:p>
            <a:pPr indent="0" lvl="0" marL="0" rtl="0" algn="l">
              <a:lnSpc>
                <a:spcPct val="100000"/>
              </a:lnSpc>
              <a:spcBef>
                <a:spcPts val="300"/>
              </a:spcBef>
              <a:spcAft>
                <a:spcPts val="0"/>
              </a:spcAft>
              <a:buSzPts val="1800"/>
              <a:buNone/>
            </a:pPr>
            <a:r>
              <a:rPr lang="en-GB">
                <a:latin typeface="Arial"/>
                <a:ea typeface="Arial"/>
                <a:cs typeface="Arial"/>
                <a:sym typeface="Arial"/>
              </a:rPr>
              <a:t>We will be providing you with more information on how to support phonics and maths at home. </a:t>
            </a:r>
            <a:endParaRPr>
              <a:latin typeface="Arial"/>
              <a:ea typeface="Arial"/>
              <a:cs typeface="Arial"/>
              <a:sym typeface="Arial"/>
            </a:endParaRPr>
          </a:p>
          <a:p>
            <a:pPr indent="0" lvl="0" marL="0" rtl="0" algn="l">
              <a:lnSpc>
                <a:spcPct val="100000"/>
              </a:lnSpc>
              <a:spcBef>
                <a:spcPts val="300"/>
              </a:spcBef>
              <a:spcAft>
                <a:spcPts val="0"/>
              </a:spcAft>
              <a:buSzPts val="1800"/>
              <a:buNone/>
            </a:pPr>
            <a:r>
              <a:t/>
            </a:r>
            <a:endParaRPr>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35de1e62e0e_0_34"/>
          <p:cNvSpPr txBox="1"/>
          <p:nvPr>
            <p:ph idx="1" type="body"/>
          </p:nvPr>
        </p:nvSpPr>
        <p:spPr>
          <a:xfrm>
            <a:off x="147900" y="1010325"/>
            <a:ext cx="8996100" cy="5771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200"/>
              </a:spcBef>
              <a:spcAft>
                <a:spcPts val="0"/>
              </a:spcAft>
              <a:buClr>
                <a:schemeClr val="dk1"/>
              </a:buClr>
              <a:buSzPts val="1100"/>
              <a:buNone/>
            </a:pPr>
            <a:r>
              <a:rPr lang="en-GB" sz="2400">
                <a:latin typeface="Arial"/>
                <a:ea typeface="Arial"/>
                <a:cs typeface="Arial"/>
                <a:sym typeface="Arial"/>
              </a:rPr>
              <a:t>At HCIS, we love involving our families. As we start this exciting new school year, we want your input!</a:t>
            </a:r>
            <a:endParaRPr/>
          </a:p>
          <a:p>
            <a:pPr indent="0" lvl="0" marL="0" rtl="0" algn="l">
              <a:lnSpc>
                <a:spcPct val="90000"/>
              </a:lnSpc>
              <a:spcBef>
                <a:spcPts val="1200"/>
              </a:spcBef>
              <a:spcAft>
                <a:spcPts val="0"/>
              </a:spcAft>
              <a:buClr>
                <a:schemeClr val="dk1"/>
              </a:buClr>
              <a:buSzPts val="1100"/>
              <a:buNone/>
            </a:pPr>
            <a:r>
              <a:rPr lang="en-GB" sz="2400">
                <a:latin typeface="Arial"/>
                <a:ea typeface="Arial"/>
                <a:cs typeface="Arial"/>
                <a:sym typeface="Arial"/>
              </a:rPr>
              <a:t>How you can help:</a:t>
            </a:r>
            <a:endParaRPr/>
          </a:p>
          <a:p>
            <a:pPr indent="0" lvl="0" marL="0" rtl="0" algn="l">
              <a:lnSpc>
                <a:spcPct val="90000"/>
              </a:lnSpc>
              <a:spcBef>
                <a:spcPts val="1200"/>
              </a:spcBef>
              <a:spcAft>
                <a:spcPts val="0"/>
              </a:spcAft>
              <a:buClr>
                <a:schemeClr val="dk1"/>
              </a:buClr>
              <a:buSzPts val="1100"/>
              <a:buNone/>
            </a:pPr>
            <a:r>
              <a:rPr b="1" lang="en-GB" sz="2400">
                <a:latin typeface="Arial"/>
                <a:ea typeface="Arial"/>
                <a:cs typeface="Arial"/>
                <a:sym typeface="Arial"/>
              </a:rPr>
              <a:t>Topic Ideas</a:t>
            </a:r>
            <a:r>
              <a:rPr lang="en-GB" sz="2400">
                <a:latin typeface="Arial"/>
                <a:ea typeface="Arial"/>
                <a:cs typeface="Arial"/>
                <a:sym typeface="Arial"/>
              </a:rPr>
              <a:t>: What themes or experiences should we add to our curriculum?</a:t>
            </a:r>
            <a:endParaRPr/>
          </a:p>
          <a:p>
            <a:pPr indent="0" lvl="0" marL="0" rtl="0" algn="l">
              <a:lnSpc>
                <a:spcPct val="90000"/>
              </a:lnSpc>
              <a:spcBef>
                <a:spcPts val="1200"/>
              </a:spcBef>
              <a:spcAft>
                <a:spcPts val="0"/>
              </a:spcAft>
              <a:buClr>
                <a:schemeClr val="dk1"/>
              </a:buClr>
              <a:buSzPts val="1100"/>
              <a:buNone/>
            </a:pPr>
            <a:r>
              <a:rPr b="1" lang="en-GB" sz="2400">
                <a:latin typeface="Arial"/>
                <a:ea typeface="Arial"/>
                <a:cs typeface="Arial"/>
                <a:sym typeface="Arial"/>
              </a:rPr>
              <a:t>Trip Suggestions</a:t>
            </a:r>
            <a:r>
              <a:rPr lang="en-GB" sz="2400">
                <a:latin typeface="Arial"/>
                <a:ea typeface="Arial"/>
                <a:cs typeface="Arial"/>
                <a:sym typeface="Arial"/>
              </a:rPr>
              <a:t>: Where should we visit to spark the children's curiosity?</a:t>
            </a:r>
            <a:endParaRPr/>
          </a:p>
          <a:p>
            <a:pPr indent="0" lvl="0" marL="0" rtl="0" algn="l">
              <a:lnSpc>
                <a:spcPct val="90000"/>
              </a:lnSpc>
              <a:spcBef>
                <a:spcPts val="1200"/>
              </a:spcBef>
              <a:spcAft>
                <a:spcPts val="0"/>
              </a:spcAft>
              <a:buClr>
                <a:schemeClr val="dk1"/>
              </a:buClr>
              <a:buSzPts val="1100"/>
              <a:buNone/>
            </a:pPr>
            <a:r>
              <a:rPr b="1" lang="en-GB" sz="2400">
                <a:latin typeface="Arial"/>
                <a:ea typeface="Arial"/>
                <a:cs typeface="Arial"/>
                <a:sym typeface="Arial"/>
              </a:rPr>
              <a:t>Share Your Talents</a:t>
            </a:r>
            <a:r>
              <a:rPr lang="en-GB" sz="2400">
                <a:latin typeface="Arial"/>
                <a:ea typeface="Arial"/>
                <a:cs typeface="Arial"/>
                <a:sym typeface="Arial"/>
              </a:rPr>
              <a:t>: Do you have a job, hobby, or skill you could showcase to the class?</a:t>
            </a:r>
            <a:endParaRPr/>
          </a:p>
          <a:p>
            <a:pPr indent="0" lvl="0" marL="0" rtl="0" algn="l">
              <a:lnSpc>
                <a:spcPct val="90000"/>
              </a:lnSpc>
              <a:spcBef>
                <a:spcPts val="1200"/>
              </a:spcBef>
              <a:spcAft>
                <a:spcPts val="0"/>
              </a:spcAft>
              <a:buClr>
                <a:schemeClr val="dk1"/>
              </a:buClr>
              <a:buSzPts val="1100"/>
              <a:buNone/>
            </a:pPr>
            <a:r>
              <a:rPr b="1" lang="en-GB" sz="2400">
                <a:latin typeface="Arial"/>
                <a:ea typeface="Arial"/>
                <a:cs typeface="Arial"/>
                <a:sym typeface="Arial"/>
              </a:rPr>
              <a:t>How to share:</a:t>
            </a:r>
            <a:endParaRPr/>
          </a:p>
          <a:p>
            <a:pPr indent="0" lvl="0" marL="0" rtl="0" algn="l">
              <a:lnSpc>
                <a:spcPct val="90000"/>
              </a:lnSpc>
              <a:spcBef>
                <a:spcPts val="1200"/>
              </a:spcBef>
              <a:spcAft>
                <a:spcPts val="0"/>
              </a:spcAft>
              <a:buClr>
                <a:schemeClr val="dk1"/>
              </a:buClr>
              <a:buSzPts val="1100"/>
              <a:buNone/>
            </a:pPr>
            <a:r>
              <a:rPr lang="en-GB" sz="2400">
                <a:latin typeface="Arial"/>
                <a:ea typeface="Arial"/>
                <a:cs typeface="Arial"/>
                <a:sym typeface="Arial"/>
              </a:rPr>
              <a:t>Add your thoughts to the mind maps around the room or send a quick email to the school office. Your ideas help us create a personalised learning journey for every child!</a:t>
            </a:r>
            <a:endParaRPr sz="2400">
              <a:latin typeface="Arial"/>
              <a:ea typeface="Arial"/>
              <a:cs typeface="Arial"/>
              <a:sym typeface="Arial"/>
            </a:endParaRPr>
          </a:p>
          <a:p>
            <a:pPr indent="0" lvl="0" marL="0" rtl="0" algn="l">
              <a:lnSpc>
                <a:spcPct val="100000"/>
              </a:lnSpc>
              <a:spcBef>
                <a:spcPts val="300"/>
              </a:spcBef>
              <a:spcAft>
                <a:spcPts val="0"/>
              </a:spcAft>
              <a:buSzPts val="1800"/>
              <a:buNone/>
            </a:pPr>
            <a:r>
              <a:t/>
            </a:r>
            <a:endParaRPr/>
          </a:p>
        </p:txBody>
      </p:sp>
      <p:sp>
        <p:nvSpPr>
          <p:cNvPr id="296" name="Google Shape;296;g35de1e62e0e_0_34"/>
          <p:cNvSpPr txBox="1"/>
          <p:nvPr>
            <p:ph type="title"/>
          </p:nvPr>
        </p:nvSpPr>
        <p:spPr>
          <a:xfrm>
            <a:off x="147900" y="152400"/>
            <a:ext cx="8848200" cy="1072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sz="3900">
                <a:latin typeface="Arial"/>
                <a:ea typeface="Arial"/>
                <a:cs typeface="Arial"/>
                <a:sym typeface="Arial"/>
              </a:rPr>
              <a:t>Working together to enrich our learning</a:t>
            </a:r>
            <a:endParaRPr sz="3900">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18"/>
          <p:cNvSpPr txBox="1"/>
          <p:nvPr>
            <p:ph type="title"/>
          </p:nvPr>
        </p:nvSpPr>
        <p:spPr>
          <a:xfrm>
            <a:off x="467544" y="692696"/>
            <a:ext cx="8229600" cy="1066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GB"/>
              <a:t>Starting School B</a:t>
            </a:r>
            <a:r>
              <a:rPr lang="en-GB">
                <a:highlight>
                  <a:schemeClr val="lt1"/>
                </a:highlight>
              </a:rPr>
              <a:t>ingo! </a:t>
            </a:r>
            <a:endParaRPr>
              <a:highlight>
                <a:schemeClr val="lt1"/>
              </a:highlight>
            </a:endParaRPr>
          </a:p>
          <a:p>
            <a:pPr indent="0" lvl="0" marL="0" rtl="0" algn="ctr">
              <a:lnSpc>
                <a:spcPct val="100000"/>
              </a:lnSpc>
              <a:spcBef>
                <a:spcPts val="0"/>
              </a:spcBef>
              <a:spcAft>
                <a:spcPts val="0"/>
              </a:spcAft>
              <a:buSzPts val="1400"/>
              <a:buNone/>
            </a:pPr>
            <a:r>
              <a:rPr lang="en-GB" sz="3000">
                <a:highlight>
                  <a:schemeClr val="lt1"/>
                </a:highlight>
              </a:rPr>
              <a:t>(see handout)</a:t>
            </a:r>
            <a:endParaRPr sz="3000">
              <a:highlight>
                <a:schemeClr val="lt1"/>
              </a:highlight>
            </a:endParaRPr>
          </a:p>
        </p:txBody>
      </p:sp>
      <p:pic>
        <p:nvPicPr>
          <p:cNvPr id="302" name="Google Shape;302;p18"/>
          <p:cNvPicPr preferRelativeResize="0"/>
          <p:nvPr/>
        </p:nvPicPr>
        <p:blipFill rotWithShape="1">
          <a:blip r:embed="rId3">
            <a:alphaModFix/>
          </a:blip>
          <a:srcRect b="0" l="0" r="0" t="0"/>
          <a:stretch/>
        </p:blipFill>
        <p:spPr>
          <a:xfrm>
            <a:off x="1857375" y="1881296"/>
            <a:ext cx="5429250" cy="4638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3a891c0802f_0_0"/>
          <p:cNvSpPr txBox="1"/>
          <p:nvPr>
            <p:ph type="title"/>
          </p:nvPr>
        </p:nvSpPr>
        <p:spPr>
          <a:xfrm>
            <a:off x="457200" y="760445"/>
            <a:ext cx="8229600" cy="1066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GB"/>
              <a:t>Family Photo</a:t>
            </a:r>
            <a:endParaRPr/>
          </a:p>
        </p:txBody>
      </p:sp>
      <p:sp>
        <p:nvSpPr>
          <p:cNvPr id="308" name="Google Shape;308;g3a891c0802f_0_0"/>
          <p:cNvSpPr txBox="1"/>
          <p:nvPr>
            <p:ph idx="1" type="body"/>
          </p:nvPr>
        </p:nvSpPr>
        <p:spPr>
          <a:xfrm>
            <a:off x="457200" y="1904255"/>
            <a:ext cx="8229600" cy="4324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00"/>
              </a:spcBef>
              <a:spcAft>
                <a:spcPts val="0"/>
              </a:spcAft>
              <a:buSzPts val="1800"/>
              <a:buNone/>
            </a:pPr>
            <a:r>
              <a:rPr lang="en-GB">
                <a:latin typeface="Arial"/>
                <a:ea typeface="Arial"/>
                <a:cs typeface="Arial"/>
                <a:sym typeface="Arial"/>
              </a:rPr>
              <a:t>Please could we have a family photo so that we can create a welcoming classroom display ready for September. This could be emailed to the office or brought with you at your ‘Getting to Know You’ meeting in September.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6"/>
          <p:cNvSpPr txBox="1"/>
          <p:nvPr>
            <p:ph type="title"/>
          </p:nvPr>
        </p:nvSpPr>
        <p:spPr>
          <a:xfrm>
            <a:off x="457200" y="396551"/>
            <a:ext cx="8229600" cy="10668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a:latin typeface="Arial"/>
                <a:ea typeface="Arial"/>
                <a:cs typeface="Arial"/>
                <a:sym typeface="Arial"/>
              </a:rPr>
              <a:t>Tonight….</a:t>
            </a:r>
            <a:endParaRPr>
              <a:latin typeface="Arial"/>
              <a:ea typeface="Arial"/>
              <a:cs typeface="Arial"/>
              <a:sym typeface="Arial"/>
            </a:endParaRPr>
          </a:p>
        </p:txBody>
      </p:sp>
      <p:sp>
        <p:nvSpPr>
          <p:cNvPr id="314" name="Google Shape;314;p36"/>
          <p:cNvSpPr txBox="1"/>
          <p:nvPr>
            <p:ph idx="1" type="body"/>
          </p:nvPr>
        </p:nvSpPr>
        <p:spPr>
          <a:xfrm>
            <a:off x="457200" y="1251111"/>
            <a:ext cx="8229600" cy="5075043"/>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00"/>
              </a:spcBef>
              <a:spcAft>
                <a:spcPts val="0"/>
              </a:spcAft>
              <a:buSzPts val="1800"/>
              <a:buChar char="•"/>
            </a:pPr>
            <a:r>
              <a:rPr b="1" lang="en-GB">
                <a:latin typeface="Arial"/>
                <a:ea typeface="Arial"/>
                <a:cs typeface="Arial"/>
                <a:sym typeface="Arial"/>
              </a:rPr>
              <a:t>Get your ‘Starters Pack’ </a:t>
            </a:r>
            <a:r>
              <a:rPr lang="en-GB">
                <a:latin typeface="Arial"/>
                <a:ea typeface="Arial"/>
                <a:cs typeface="Arial"/>
                <a:sym typeface="Arial"/>
              </a:rPr>
              <a:t>from Mrs Busby.</a:t>
            </a:r>
            <a:endParaRPr/>
          </a:p>
          <a:p>
            <a:pPr indent="-342900" lvl="0" marL="457200" rtl="0" algn="l">
              <a:lnSpc>
                <a:spcPct val="100000"/>
              </a:lnSpc>
              <a:spcBef>
                <a:spcPts val="300"/>
              </a:spcBef>
              <a:spcAft>
                <a:spcPts val="0"/>
              </a:spcAft>
              <a:buSzPts val="1800"/>
              <a:buChar char="•"/>
            </a:pPr>
            <a:r>
              <a:rPr b="1" lang="en-GB">
                <a:latin typeface="Arial"/>
                <a:ea typeface="Arial"/>
                <a:cs typeface="Arial"/>
                <a:sym typeface="Arial"/>
              </a:rPr>
              <a:t>Sign up </a:t>
            </a:r>
            <a:r>
              <a:rPr lang="en-GB">
                <a:latin typeface="Arial"/>
                <a:ea typeface="Arial"/>
                <a:cs typeface="Arial"/>
                <a:sym typeface="Arial"/>
              </a:rPr>
              <a:t>for the July transition session and September ‘getting to know you’ meeting.</a:t>
            </a:r>
            <a:endParaRPr/>
          </a:p>
          <a:p>
            <a:pPr indent="-342900" lvl="0" marL="457200" rtl="0" algn="l">
              <a:lnSpc>
                <a:spcPct val="100000"/>
              </a:lnSpc>
              <a:spcBef>
                <a:spcPts val="300"/>
              </a:spcBef>
              <a:spcAft>
                <a:spcPts val="0"/>
              </a:spcAft>
              <a:buSzPts val="1800"/>
              <a:buChar char="•"/>
            </a:pPr>
            <a:r>
              <a:rPr b="1" lang="en-GB">
                <a:latin typeface="Arial"/>
                <a:ea typeface="Arial"/>
                <a:cs typeface="Arial"/>
                <a:sym typeface="Arial"/>
              </a:rPr>
              <a:t>Collect resources: </a:t>
            </a:r>
            <a:r>
              <a:rPr lang="en-GB">
                <a:latin typeface="Arial"/>
                <a:ea typeface="Arial"/>
                <a:cs typeface="Arial"/>
                <a:sym typeface="Arial"/>
              </a:rPr>
              <a:t>‘All About Me’ booklet, ‘Starting School’ bingo sheet, and the Early Learning goals document.</a:t>
            </a:r>
            <a:endParaRPr/>
          </a:p>
          <a:p>
            <a:pPr indent="-342900" lvl="0" marL="457200" rtl="0" algn="l">
              <a:lnSpc>
                <a:spcPct val="100000"/>
              </a:lnSpc>
              <a:spcBef>
                <a:spcPts val="300"/>
              </a:spcBef>
              <a:spcAft>
                <a:spcPts val="0"/>
              </a:spcAft>
              <a:buSzPts val="1800"/>
              <a:buChar char="•"/>
            </a:pPr>
            <a:r>
              <a:rPr b="1" lang="en-GB">
                <a:latin typeface="Arial"/>
                <a:ea typeface="Arial"/>
                <a:cs typeface="Arial"/>
                <a:sym typeface="Arial"/>
              </a:rPr>
              <a:t>Contribute ideas </a:t>
            </a:r>
            <a:r>
              <a:rPr lang="en-GB">
                <a:latin typeface="Arial"/>
                <a:ea typeface="Arial"/>
                <a:cs typeface="Arial"/>
                <a:sym typeface="Arial"/>
              </a:rPr>
              <a:t>to the curriculum mind maps around the room.</a:t>
            </a:r>
            <a:endParaRPr/>
          </a:p>
          <a:p>
            <a:pPr indent="-342900" lvl="0" marL="457200" rtl="0" algn="l">
              <a:lnSpc>
                <a:spcPct val="100000"/>
              </a:lnSpc>
              <a:spcBef>
                <a:spcPts val="300"/>
              </a:spcBef>
              <a:spcAft>
                <a:spcPts val="0"/>
              </a:spcAft>
              <a:buSzPts val="1800"/>
              <a:buChar char="•"/>
            </a:pPr>
            <a:r>
              <a:rPr b="1" lang="en-GB">
                <a:latin typeface="Arial"/>
                <a:ea typeface="Arial"/>
                <a:cs typeface="Arial"/>
                <a:sym typeface="Arial"/>
              </a:rPr>
              <a:t>Grab a ‘Ready, Set Throw!’ </a:t>
            </a:r>
            <a:r>
              <a:rPr lang="en-GB">
                <a:latin typeface="Arial"/>
                <a:ea typeface="Arial"/>
                <a:cs typeface="Arial"/>
                <a:sym typeface="Arial"/>
              </a:rPr>
              <a:t>packet before you leave to save for their first day in September!</a:t>
            </a:r>
            <a:endParaRPr>
              <a:latin typeface="Arial"/>
              <a:ea typeface="Arial"/>
              <a:cs typeface="Arial"/>
              <a:sym typeface="Arial"/>
            </a:endParaRPr>
          </a:p>
        </p:txBody>
      </p:sp>
      <p:sp>
        <p:nvSpPr>
          <p:cNvPr id="315" name="Google Shape;315;p36"/>
          <p:cNvSpPr/>
          <p:nvPr/>
        </p:nvSpPr>
        <p:spPr>
          <a:xfrm>
            <a:off x="-1080414" y="50900"/>
            <a:ext cx="212590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Get your ‘Starters Pack’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g3503c09acc7_0_15"/>
          <p:cNvSpPr txBox="1"/>
          <p:nvPr>
            <p:ph idx="1" type="body"/>
          </p:nvPr>
        </p:nvSpPr>
        <p:spPr>
          <a:xfrm>
            <a:off x="125000" y="1502229"/>
            <a:ext cx="8776404" cy="5018946"/>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00"/>
              </a:spcBef>
              <a:spcAft>
                <a:spcPts val="0"/>
              </a:spcAft>
              <a:buSzPts val="1800"/>
              <a:buNone/>
            </a:pPr>
            <a:r>
              <a:rPr lang="en-GB">
                <a:latin typeface="Arial"/>
                <a:ea typeface="Arial"/>
                <a:cs typeface="Arial"/>
                <a:sym typeface="Arial"/>
              </a:rPr>
              <a:t>In Reception, children learn through a balance of play, exploration, and adult-guided activities. We follow children’s interests while supporting them to develop confidence, independence, communication, early reading, writing, maths, and social skills through meaningful, hands-on experiences.</a:t>
            </a:r>
            <a:endParaRPr>
              <a:latin typeface="Arial"/>
              <a:ea typeface="Arial"/>
              <a:cs typeface="Arial"/>
              <a:sym typeface="Arial"/>
            </a:endParaRPr>
          </a:p>
        </p:txBody>
      </p:sp>
      <p:sp>
        <p:nvSpPr>
          <p:cNvPr id="137" name="Google Shape;137;g3503c09acc7_0_15"/>
          <p:cNvSpPr txBox="1"/>
          <p:nvPr>
            <p:ph type="title"/>
          </p:nvPr>
        </p:nvSpPr>
        <p:spPr>
          <a:xfrm>
            <a:off x="251520" y="476672"/>
            <a:ext cx="8640960" cy="68421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sz="4400">
                <a:latin typeface="Arial"/>
                <a:ea typeface="Arial"/>
                <a:cs typeface="Arial"/>
                <a:sym typeface="Arial"/>
              </a:rPr>
              <a:t>Learning in the Foundation Stage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3"/>
          <p:cNvSpPr txBox="1"/>
          <p:nvPr>
            <p:ph type="title"/>
          </p:nvPr>
        </p:nvSpPr>
        <p:spPr>
          <a:xfrm>
            <a:off x="251520" y="476672"/>
            <a:ext cx="8640960" cy="68421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sz="4400">
                <a:latin typeface="Arial"/>
                <a:ea typeface="Arial"/>
                <a:cs typeface="Arial"/>
                <a:sym typeface="Arial"/>
              </a:rPr>
              <a:t>Learning in the Foundation Stage</a:t>
            </a:r>
            <a:endParaRPr/>
          </a:p>
        </p:txBody>
      </p:sp>
      <p:sp>
        <p:nvSpPr>
          <p:cNvPr id="143" name="Google Shape;143;p3"/>
          <p:cNvSpPr txBox="1"/>
          <p:nvPr>
            <p:ph idx="1" type="body"/>
          </p:nvPr>
        </p:nvSpPr>
        <p:spPr>
          <a:xfrm>
            <a:off x="251520" y="1160884"/>
            <a:ext cx="8810700" cy="5430466"/>
          </a:xfrm>
          <a:prstGeom prst="rect">
            <a:avLst/>
          </a:prstGeom>
          <a:noFill/>
          <a:ln>
            <a:noFill/>
          </a:ln>
        </p:spPr>
        <p:txBody>
          <a:bodyPr anchorCtr="0" anchor="t" bIns="45700" lIns="91425" spcFirstLastPara="1" rIns="91425" wrap="square" tIns="45700">
            <a:noAutofit/>
          </a:bodyPr>
          <a:lstStyle/>
          <a:p>
            <a:pPr indent="-255587" lvl="0" marL="365125" rtl="0" algn="ctr">
              <a:lnSpc>
                <a:spcPct val="100000"/>
              </a:lnSpc>
              <a:spcBef>
                <a:spcPts val="300"/>
              </a:spcBef>
              <a:spcAft>
                <a:spcPts val="0"/>
              </a:spcAft>
              <a:buSzPts val="2200"/>
              <a:buNone/>
            </a:pPr>
            <a:r>
              <a:rPr lang="en-GB">
                <a:latin typeface="Arial"/>
                <a:ea typeface="Arial"/>
                <a:cs typeface="Arial"/>
                <a:sym typeface="Arial"/>
              </a:rPr>
              <a:t>We place a strong focus on helping children become confident, curious, and resilient learners. Through play, exploration, and trying new experiences, children develop important learning behaviours such as independence, perseverance, creativity, and problem-solving, helping them build a positive and lifelong love of learning.</a:t>
            </a:r>
            <a:endParaRPr>
              <a:latin typeface="Arial"/>
              <a:ea typeface="Arial"/>
              <a:cs typeface="Arial"/>
              <a:sym typeface="Arial"/>
            </a:endParaRPr>
          </a:p>
        </p:txBody>
      </p:sp>
      <p:pic>
        <p:nvPicPr>
          <p:cNvPr id="144" name="Google Shape;144;p3"/>
          <p:cNvPicPr preferRelativeResize="0"/>
          <p:nvPr/>
        </p:nvPicPr>
        <p:blipFill rotWithShape="1">
          <a:blip r:embed="rId3">
            <a:alphaModFix/>
          </a:blip>
          <a:srcRect b="0" l="0" r="0" t="0"/>
          <a:stretch/>
        </p:blipFill>
        <p:spPr>
          <a:xfrm rot="5400000">
            <a:off x="319573" y="4395160"/>
            <a:ext cx="2509932" cy="1882449"/>
          </a:xfrm>
          <a:prstGeom prst="rect">
            <a:avLst/>
          </a:prstGeom>
          <a:noFill/>
          <a:ln>
            <a:noFill/>
          </a:ln>
        </p:spPr>
      </p:pic>
      <p:pic>
        <p:nvPicPr>
          <p:cNvPr id="145" name="Google Shape;145;p3"/>
          <p:cNvPicPr preferRelativeResize="0"/>
          <p:nvPr/>
        </p:nvPicPr>
        <p:blipFill rotWithShape="1">
          <a:blip r:embed="rId4">
            <a:alphaModFix/>
          </a:blip>
          <a:srcRect b="0" l="0" r="0" t="0"/>
          <a:stretch/>
        </p:blipFill>
        <p:spPr>
          <a:xfrm>
            <a:off x="5489509" y="4305351"/>
            <a:ext cx="3047999" cy="22859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2"/>
          <p:cNvPicPr preferRelativeResize="0"/>
          <p:nvPr/>
        </p:nvPicPr>
        <p:blipFill rotWithShape="1">
          <a:blip r:embed="rId3">
            <a:alphaModFix/>
          </a:blip>
          <a:srcRect b="0" l="0" r="0" t="0"/>
          <a:stretch/>
        </p:blipFill>
        <p:spPr>
          <a:xfrm>
            <a:off x="143069" y="1106522"/>
            <a:ext cx="8842310" cy="482307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g35fa1f86b45_0_2"/>
          <p:cNvPicPr preferRelativeResize="0"/>
          <p:nvPr/>
        </p:nvPicPr>
        <p:blipFill rotWithShape="1">
          <a:blip r:embed="rId3">
            <a:alphaModFix/>
          </a:blip>
          <a:srcRect b="0" l="0" r="0" t="0"/>
          <a:stretch/>
        </p:blipFill>
        <p:spPr>
          <a:xfrm>
            <a:off x="1901720" y="60668"/>
            <a:ext cx="5340559" cy="673666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3503c09acc7_0_21"/>
          <p:cNvSpPr txBox="1"/>
          <p:nvPr>
            <p:ph type="title"/>
          </p:nvPr>
        </p:nvSpPr>
        <p:spPr>
          <a:xfrm>
            <a:off x="457200" y="1143000"/>
            <a:ext cx="8229600" cy="10668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 name="Google Shape;161;g3503c09acc7_0_21"/>
          <p:cNvSpPr txBox="1"/>
          <p:nvPr>
            <p:ph idx="1" type="body"/>
          </p:nvPr>
        </p:nvSpPr>
        <p:spPr>
          <a:xfrm>
            <a:off x="457200" y="2249488"/>
            <a:ext cx="8229600" cy="4324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00"/>
              </a:spcBef>
              <a:spcAft>
                <a:spcPts val="0"/>
              </a:spcAft>
              <a:buSzPts val="1800"/>
              <a:buNone/>
            </a:pPr>
            <a:r>
              <a:t/>
            </a:r>
            <a:endParaRPr/>
          </a:p>
        </p:txBody>
      </p:sp>
      <p:pic>
        <p:nvPicPr>
          <p:cNvPr id="162" name="Google Shape;162;g3503c09acc7_0_21"/>
          <p:cNvPicPr preferRelativeResize="0"/>
          <p:nvPr/>
        </p:nvPicPr>
        <p:blipFill rotWithShape="1">
          <a:blip r:embed="rId3">
            <a:alphaModFix/>
          </a:blip>
          <a:srcRect b="0" l="0" r="0" t="0"/>
          <a:stretch/>
        </p:blipFill>
        <p:spPr>
          <a:xfrm>
            <a:off x="2025316" y="0"/>
            <a:ext cx="5093368" cy="68579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35de1e62e0e_0_13"/>
          <p:cNvSpPr txBox="1"/>
          <p:nvPr>
            <p:ph type="title"/>
          </p:nvPr>
        </p:nvSpPr>
        <p:spPr>
          <a:xfrm>
            <a:off x="380700" y="255125"/>
            <a:ext cx="8763300" cy="1946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sz="3600">
                <a:solidFill>
                  <a:schemeClr val="dk1"/>
                </a:solidFill>
                <a:latin typeface="Arial"/>
                <a:ea typeface="Arial"/>
                <a:cs typeface="Arial"/>
                <a:sym typeface="Arial"/>
              </a:rPr>
              <a:t>EYFS curriculum –</a:t>
            </a:r>
            <a:r>
              <a:rPr lang="en-GB" sz="4400">
                <a:solidFill>
                  <a:schemeClr val="dk1"/>
                </a:solidFill>
                <a:latin typeface="Arial"/>
                <a:ea typeface="Arial"/>
                <a:cs typeface="Arial"/>
                <a:sym typeface="Arial"/>
              </a:rPr>
              <a:t> </a:t>
            </a:r>
            <a:r>
              <a:rPr lang="en-GB" sz="2000">
                <a:solidFill>
                  <a:schemeClr val="dk1"/>
                </a:solidFill>
              </a:rPr>
              <a:t>Throughout the Reception year, children are supported through carefully planned activities, play opportunities, and learning experiences to help them work towards the national expectations for the end of the Early Years Foundation Stage (EYFS), known as the Early Learning Goals.</a:t>
            </a:r>
            <a:r>
              <a:rPr lang="en-GB" sz="2000">
                <a:solidFill>
                  <a:schemeClr val="dk1"/>
                </a:solidFill>
                <a:latin typeface="Arial"/>
                <a:ea typeface="Arial"/>
                <a:cs typeface="Arial"/>
                <a:sym typeface="Arial"/>
              </a:rPr>
              <a:t>(see handout)</a:t>
            </a:r>
            <a:endParaRPr sz="3600">
              <a:solidFill>
                <a:schemeClr val="dk1"/>
              </a:solidFill>
              <a:latin typeface="Arial"/>
              <a:ea typeface="Arial"/>
              <a:cs typeface="Arial"/>
              <a:sym typeface="Arial"/>
            </a:endParaRPr>
          </a:p>
        </p:txBody>
      </p:sp>
      <p:pic>
        <p:nvPicPr>
          <p:cNvPr id="168" name="Google Shape;168;g35de1e62e0e_0_13"/>
          <p:cNvPicPr preferRelativeResize="0"/>
          <p:nvPr/>
        </p:nvPicPr>
        <p:blipFill rotWithShape="1">
          <a:blip r:embed="rId3">
            <a:alphaModFix/>
          </a:blip>
          <a:srcRect b="0" l="0" r="0" t="0"/>
          <a:stretch/>
        </p:blipFill>
        <p:spPr>
          <a:xfrm>
            <a:off x="380700" y="2202025"/>
            <a:ext cx="7966487" cy="437605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4"/>
          <p:cNvSpPr txBox="1"/>
          <p:nvPr>
            <p:ph type="title"/>
          </p:nvPr>
        </p:nvSpPr>
        <p:spPr>
          <a:xfrm>
            <a:off x="135294" y="293767"/>
            <a:ext cx="6870700" cy="134778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a:t>Indoor and Outdoor Curriculum</a:t>
            </a:r>
            <a:endParaRPr/>
          </a:p>
        </p:txBody>
      </p:sp>
      <p:sp>
        <p:nvSpPr>
          <p:cNvPr id="174" name="Google Shape;174;p4"/>
          <p:cNvSpPr txBox="1"/>
          <p:nvPr>
            <p:ph idx="1" type="body"/>
          </p:nvPr>
        </p:nvSpPr>
        <p:spPr>
          <a:xfrm>
            <a:off x="0" y="1702983"/>
            <a:ext cx="3734351" cy="3400862"/>
          </a:xfrm>
          <a:prstGeom prst="rect">
            <a:avLst/>
          </a:prstGeom>
          <a:noFill/>
          <a:ln>
            <a:noFill/>
          </a:ln>
        </p:spPr>
        <p:txBody>
          <a:bodyPr anchorCtr="0" anchor="t" bIns="45700" lIns="91425" spcFirstLastPara="1" rIns="91425" wrap="square" tIns="45700">
            <a:noAutofit/>
          </a:bodyPr>
          <a:lstStyle/>
          <a:p>
            <a:pPr indent="-255587" lvl="0" marL="365125" rtl="0" algn="l">
              <a:lnSpc>
                <a:spcPct val="100000"/>
              </a:lnSpc>
              <a:spcBef>
                <a:spcPts val="0"/>
              </a:spcBef>
              <a:spcAft>
                <a:spcPts val="0"/>
              </a:spcAft>
              <a:buSzPts val="2800"/>
              <a:buFont typeface="Georgia"/>
              <a:buNone/>
            </a:pPr>
            <a:r>
              <a:rPr lang="en-GB"/>
              <a:t>  </a:t>
            </a:r>
            <a:r>
              <a:rPr lang="en-GB" sz="3000"/>
              <a:t> </a:t>
            </a:r>
            <a:r>
              <a:rPr lang="en-GB" sz="2500">
                <a:latin typeface="Arial"/>
                <a:ea typeface="Arial"/>
                <a:cs typeface="Arial"/>
                <a:sym typeface="Arial"/>
              </a:rPr>
              <a:t>The outdoor curriculum is considered to be of equal importance. We are outside in all weathers!</a:t>
            </a:r>
            <a:endParaRPr sz="2500">
              <a:latin typeface="Arial"/>
              <a:ea typeface="Arial"/>
              <a:cs typeface="Arial"/>
              <a:sym typeface="Arial"/>
            </a:endParaRPr>
          </a:p>
        </p:txBody>
      </p:sp>
      <p:pic>
        <p:nvPicPr>
          <p:cNvPr id="175" name="Google Shape;175;p4"/>
          <p:cNvPicPr preferRelativeResize="0"/>
          <p:nvPr/>
        </p:nvPicPr>
        <p:blipFill rotWithShape="1">
          <a:blip r:embed="rId3">
            <a:alphaModFix/>
          </a:blip>
          <a:srcRect b="0" l="0" r="0" t="0"/>
          <a:stretch/>
        </p:blipFill>
        <p:spPr>
          <a:xfrm rot="5400000">
            <a:off x="6122306" y="915662"/>
            <a:ext cx="2868384" cy="2151289"/>
          </a:xfrm>
          <a:prstGeom prst="rect">
            <a:avLst/>
          </a:prstGeom>
          <a:noFill/>
          <a:ln>
            <a:noFill/>
          </a:ln>
        </p:spPr>
      </p:pic>
      <p:pic>
        <p:nvPicPr>
          <p:cNvPr id="176" name="Google Shape;176;p4"/>
          <p:cNvPicPr preferRelativeResize="0"/>
          <p:nvPr/>
        </p:nvPicPr>
        <p:blipFill rotWithShape="1">
          <a:blip r:embed="rId4">
            <a:alphaModFix/>
          </a:blip>
          <a:srcRect b="0" l="0" r="0" t="0"/>
          <a:stretch/>
        </p:blipFill>
        <p:spPr>
          <a:xfrm rot="5400000">
            <a:off x="2732345" y="4127632"/>
            <a:ext cx="3013788" cy="2260341"/>
          </a:xfrm>
          <a:prstGeom prst="rect">
            <a:avLst/>
          </a:prstGeom>
          <a:noFill/>
          <a:ln>
            <a:noFill/>
          </a:ln>
        </p:spPr>
      </p:pic>
      <p:pic>
        <p:nvPicPr>
          <p:cNvPr id="177" name="Google Shape;177;p4"/>
          <p:cNvPicPr preferRelativeResize="0"/>
          <p:nvPr/>
        </p:nvPicPr>
        <p:blipFill rotWithShape="1">
          <a:blip r:embed="rId5">
            <a:alphaModFix/>
          </a:blip>
          <a:srcRect b="0" l="0" r="0" t="0"/>
          <a:stretch/>
        </p:blipFill>
        <p:spPr>
          <a:xfrm rot="5400000">
            <a:off x="6049606" y="3987671"/>
            <a:ext cx="3013786" cy="2260339"/>
          </a:xfrm>
          <a:prstGeom prst="rect">
            <a:avLst/>
          </a:prstGeom>
          <a:noFill/>
          <a:ln>
            <a:noFill/>
          </a:ln>
        </p:spPr>
      </p:pic>
      <p:pic>
        <p:nvPicPr>
          <p:cNvPr id="178" name="Google Shape;178;p4"/>
          <p:cNvPicPr preferRelativeResize="0"/>
          <p:nvPr/>
        </p:nvPicPr>
        <p:blipFill rotWithShape="1">
          <a:blip r:embed="rId6">
            <a:alphaModFix/>
          </a:blip>
          <a:srcRect b="0" l="0" r="0" t="0"/>
          <a:stretch/>
        </p:blipFill>
        <p:spPr>
          <a:xfrm rot="5400000">
            <a:off x="3911017" y="1326599"/>
            <a:ext cx="2625788" cy="196934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rba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2006-06-16T11:45:41Z</dcterms:created>
  <dc:creator>Manager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