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w6jHGLmm8cgRB+S6S5tGvYYhrU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4FE2B1-25CE-4D05-9A98-C857D465AE1D}">
  <a:tblStyle styleId="{644FE2B1-25CE-4D05-9A98-C857D465AE1D}"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47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1" name="Google Shape;121;p1: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5de1e62e0e_0_0: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5de1e62e0e_0_0: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5ffb4fcafa_0_5: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5ffb4fcafa_0_5: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6: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7" name="Google Shape;197;p16: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4a4b7a97f_0_1: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54a4b7a97f_0_1: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6: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 name="Google Shape;209;p6: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7: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6" name="Google Shape;226;p7: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8: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3" name="Google Shape;233;p8: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9: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1" name="Google Shape;241;p9: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0: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8" name="Google Shape;248;p10: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2: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12: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503c09acc7_0_0: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503c09acc7_0_0: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3: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13:notes"/>
          <p:cNvSpPr>
            <a:spLocks noGrp="1" noRot="1" noChangeAspect="1"/>
          </p:cNvSpPr>
          <p:nvPr>
            <p:ph type="sldImg" idx="2"/>
          </p:nvPr>
        </p:nvSpPr>
        <p:spPr>
          <a:xfrm>
            <a:off x="919163" y="744538"/>
            <a:ext cx="49608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4: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1" name="Google Shape;271;p1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5de1e62e0e_0_20: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5de1e62e0e_0_20: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7: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p17: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52aea0b5dc_0_2: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252aea0b5dc_0_2: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8: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2" name="Google Shape;302;p18: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9: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8" name="Google Shape;308;p19: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590a0f9474_0_0: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590a0f9474_0_0: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0: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6" name="Google Shape;326;p20: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5de1e62e0e_0_28: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5de1e62e0e_0_28: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03c09acc7_0_15: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03c09acc7_0_15: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de1e62e0e_0_34: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de1e62e0e_0_34: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03c09acc7_0_21: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03c09acc7_0_21: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2: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7" name="Google Shape;147;p2: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5de1e62e0e_0_13:notes"/>
          <p:cNvSpPr>
            <a:spLocks noGrp="1" noRot="1" noChangeAspect="1"/>
          </p:cNvSpPr>
          <p:nvPr>
            <p:ph type="sldImg" idx="2"/>
          </p:nvPr>
        </p:nvSpPr>
        <p:spPr>
          <a:xfrm>
            <a:off x="1133150" y="744475"/>
            <a:ext cx="4532100" cy="3722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5de1e62e0e_0_13: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7" name="Google Shape;167;p5: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p3: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457200" y="1143000"/>
            <a:ext cx="8229600" cy="1066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457200" y="2249488"/>
            <a:ext cx="8229600" cy="4324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00"/>
              </a:spcBef>
              <a:spcAft>
                <a:spcPts val="0"/>
              </a:spcAft>
              <a:buSzPts val="1800"/>
              <a:buChar char="•"/>
              <a:defRPr/>
            </a:lvl1pPr>
            <a:lvl2pPr marL="914400" lvl="1" indent="-342900" algn="l">
              <a:lnSpc>
                <a:spcPct val="100000"/>
              </a:lnSpc>
              <a:spcBef>
                <a:spcPts val="3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27" name="Google Shape;27;p22"/>
          <p:cNvSpPr txBox="1">
            <a:spLocks noGrp="1"/>
          </p:cNvSpPr>
          <p:nvPr>
            <p:ph type="dt" idx="10"/>
          </p:nvPr>
        </p:nvSpPr>
        <p:spPr>
          <a:xfrm>
            <a:off x="6586538" y="612775"/>
            <a:ext cx="9573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5257800" y="612775"/>
            <a:ext cx="1325700"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8174038" y="1588"/>
            <a:ext cx="762000" cy="366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3"/>
        <p:cNvGrpSpPr/>
        <p:nvPr/>
      </p:nvGrpSpPr>
      <p:grpSpPr>
        <a:xfrm>
          <a:off x="0" y="0"/>
          <a:ext cx="0" cy="0"/>
          <a:chOff x="0" y="0"/>
          <a:chExt cx="0" cy="0"/>
        </a:xfrm>
      </p:grpSpPr>
      <p:sp>
        <p:nvSpPr>
          <p:cNvPr id="94" name="Google Shape;94;p31"/>
          <p:cNvSpPr txBox="1">
            <a:spLocks noGrp="1"/>
          </p:cNvSpPr>
          <p:nvPr>
            <p:ph type="title"/>
          </p:nvPr>
        </p:nvSpPr>
        <p:spPr>
          <a:xfrm>
            <a:off x="5353496" y="1101970"/>
            <a:ext cx="3383400" cy="877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1800"/>
              <a:buFont typeface="Trebuchet MS"/>
              <a:buNone/>
              <a:defRPr sz="18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1"/>
          <p:cNvSpPr txBox="1">
            <a:spLocks noGrp="1"/>
          </p:cNvSpPr>
          <p:nvPr>
            <p:ph type="body" idx="1"/>
          </p:nvPr>
        </p:nvSpPr>
        <p:spPr>
          <a:xfrm>
            <a:off x="5353496" y="2010727"/>
            <a:ext cx="3383400" cy="4617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00"/>
              </a:spcBef>
              <a:spcAft>
                <a:spcPts val="0"/>
              </a:spcAft>
              <a:buSzPts val="1400"/>
              <a:buNone/>
              <a:defRPr sz="1400"/>
            </a:lvl1pPr>
            <a:lvl2pPr marL="914400" lvl="1" indent="-228600" algn="l">
              <a:lnSpc>
                <a:spcPct val="100000"/>
              </a:lnSpc>
              <a:spcBef>
                <a:spcPts val="300"/>
              </a:spcBef>
              <a:spcAft>
                <a:spcPts val="0"/>
              </a:spcAft>
              <a:buSzPts val="1200"/>
              <a:buNone/>
              <a:defRPr sz="1200"/>
            </a:lvl2pPr>
            <a:lvl3pPr marL="1371600" lvl="2" indent="-228600" algn="l">
              <a:lnSpc>
                <a:spcPct val="100000"/>
              </a:lnSpc>
              <a:spcBef>
                <a:spcPts val="300"/>
              </a:spcBef>
              <a:spcAft>
                <a:spcPts val="0"/>
              </a:spcAft>
              <a:buSzPts val="1000"/>
              <a:buNone/>
              <a:defRPr sz="1000"/>
            </a:lvl3pPr>
            <a:lvl4pPr marL="1828800" lvl="3" indent="-228600" algn="l">
              <a:lnSpc>
                <a:spcPct val="100000"/>
              </a:lnSpc>
              <a:spcBef>
                <a:spcPts val="300"/>
              </a:spcBef>
              <a:spcAft>
                <a:spcPts val="0"/>
              </a:spcAft>
              <a:buSzPts val="900"/>
              <a:buNone/>
              <a:defRPr sz="900"/>
            </a:lvl4pPr>
            <a:lvl5pPr marL="2286000" lvl="4" indent="-228600" algn="l">
              <a:lnSpc>
                <a:spcPct val="100000"/>
              </a:lnSpc>
              <a:spcBef>
                <a:spcPts val="300"/>
              </a:spcBef>
              <a:spcAft>
                <a:spcPts val="0"/>
              </a:spcAft>
              <a:buSzPts val="900"/>
              <a:buNone/>
              <a:defRPr sz="900"/>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96" name="Google Shape;96;p31"/>
          <p:cNvSpPr txBox="1">
            <a:spLocks noGrp="1"/>
          </p:cNvSpPr>
          <p:nvPr>
            <p:ph type="body" idx="2"/>
          </p:nvPr>
        </p:nvSpPr>
        <p:spPr>
          <a:xfrm>
            <a:off x="152400" y="776287"/>
            <a:ext cx="5102400" cy="58521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300"/>
              </a:spcBef>
              <a:spcAft>
                <a:spcPts val="0"/>
              </a:spcAft>
              <a:buSzPts val="3200"/>
              <a:buChar char="•"/>
              <a:defRPr sz="3200"/>
            </a:lvl1pPr>
            <a:lvl2pPr marL="914400" lvl="1" indent="-406400" algn="l">
              <a:lnSpc>
                <a:spcPct val="100000"/>
              </a:lnSpc>
              <a:spcBef>
                <a:spcPts val="300"/>
              </a:spcBef>
              <a:spcAft>
                <a:spcPts val="0"/>
              </a:spcAft>
              <a:buSzPts val="2800"/>
              <a:buChar char="▫"/>
              <a:defRPr sz="2800"/>
            </a:lvl2pPr>
            <a:lvl3pPr marL="1371600" lvl="2" indent="-381000" algn="l">
              <a:lnSpc>
                <a:spcPct val="100000"/>
              </a:lnSpc>
              <a:spcBef>
                <a:spcPts val="300"/>
              </a:spcBef>
              <a:spcAft>
                <a:spcPts val="0"/>
              </a:spcAft>
              <a:buSzPts val="2400"/>
              <a:buChar char="●"/>
              <a:defRPr sz="2400"/>
            </a:lvl3pPr>
            <a:lvl4pPr marL="1828800" lvl="3" indent="-355600" algn="l">
              <a:lnSpc>
                <a:spcPct val="100000"/>
              </a:lnSpc>
              <a:spcBef>
                <a:spcPts val="300"/>
              </a:spcBef>
              <a:spcAft>
                <a:spcPts val="0"/>
              </a:spcAft>
              <a:buSzPts val="2000"/>
              <a:buChar char="●"/>
              <a:defRPr sz="2000"/>
            </a:lvl4pPr>
            <a:lvl5pPr marL="2286000" lvl="4" indent="-355600" algn="l">
              <a:lnSpc>
                <a:spcPct val="100000"/>
              </a:lnSpc>
              <a:spcBef>
                <a:spcPts val="300"/>
              </a:spcBef>
              <a:spcAft>
                <a:spcPts val="0"/>
              </a:spcAft>
              <a:buSzPts val="2000"/>
              <a:buChar char="▫"/>
              <a:defRPr sz="2000"/>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97" name="Google Shape;97;p31"/>
          <p:cNvSpPr txBox="1">
            <a:spLocks noGrp="1"/>
          </p:cNvSpPr>
          <p:nvPr>
            <p:ph type="dt" idx="10"/>
          </p:nvPr>
        </p:nvSpPr>
        <p:spPr>
          <a:xfrm>
            <a:off x="6586538" y="612775"/>
            <a:ext cx="9573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1"/>
          <p:cNvSpPr txBox="1">
            <a:spLocks noGrp="1"/>
          </p:cNvSpPr>
          <p:nvPr>
            <p:ph type="ftr" idx="11"/>
          </p:nvPr>
        </p:nvSpPr>
        <p:spPr>
          <a:xfrm>
            <a:off x="5257800" y="612775"/>
            <a:ext cx="1325700"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31"/>
          <p:cNvSpPr txBox="1">
            <a:spLocks noGrp="1"/>
          </p:cNvSpPr>
          <p:nvPr>
            <p:ph type="sldNum" idx="12"/>
          </p:nvPr>
        </p:nvSpPr>
        <p:spPr>
          <a:xfrm>
            <a:off x="8174038" y="1588"/>
            <a:ext cx="762000" cy="366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32"/>
          <p:cNvSpPr txBox="1">
            <a:spLocks noGrp="1"/>
          </p:cNvSpPr>
          <p:nvPr>
            <p:ph type="title"/>
          </p:nvPr>
        </p:nvSpPr>
        <p:spPr>
          <a:xfrm rot="-5400000">
            <a:off x="3393084" y="3156647"/>
            <a:ext cx="4681500" cy="586800"/>
          </a:xfrm>
          <a:prstGeom prst="rect">
            <a:avLst/>
          </a:prstGeom>
          <a:noFill/>
          <a:ln>
            <a:noFill/>
          </a:ln>
        </p:spPr>
        <p:txBody>
          <a:bodyPr spcFirstLastPara="1" wrap="square" lIns="45700" tIns="0" rIns="45700" bIns="45700" anchor="t" anchorCtr="0">
            <a:noAutofit/>
          </a:bodyPr>
          <a:lstStyle>
            <a:lvl1pPr lvl="0" algn="ctr">
              <a:lnSpc>
                <a:spcPct val="100000"/>
              </a:lnSpc>
              <a:spcBef>
                <a:spcPts val="0"/>
              </a:spcBef>
              <a:spcAft>
                <a:spcPts val="0"/>
              </a:spcAft>
              <a:buClr>
                <a:schemeClr val="dk2"/>
              </a:buClr>
              <a:buSzPts val="2000"/>
              <a:buFont typeface="Trebuchet MS"/>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2"/>
          <p:cNvSpPr>
            <a:spLocks noGrp="1"/>
          </p:cNvSpPr>
          <p:nvPr>
            <p:ph type="pic" idx="2"/>
          </p:nvPr>
        </p:nvSpPr>
        <p:spPr>
          <a:xfrm>
            <a:off x="403671" y="1143000"/>
            <a:ext cx="4572000" cy="4572000"/>
          </a:xfrm>
          <a:prstGeom prst="rect">
            <a:avLst/>
          </a:prstGeom>
          <a:solidFill>
            <a:srgbClr val="EAEAEA"/>
          </a:solidFill>
          <a:ln w="50800" cap="flat" cmpd="sng">
            <a:solidFill>
              <a:srgbClr val="FFFFFF"/>
            </a:solidFill>
            <a:prstDash val="solid"/>
            <a:miter lim="800000"/>
            <a:headEnd type="none" w="sm" len="sm"/>
            <a:tailEnd type="none" w="sm" len="sm"/>
          </a:ln>
          <a:effectLst>
            <a:outerShdw blurRad="57150" dist="31750" dir="4800000" algn="tl" rotWithShape="0">
              <a:srgbClr val="000000">
                <a:alpha val="24310"/>
              </a:srgbClr>
            </a:outerShdw>
          </a:effectLst>
        </p:spPr>
      </p:sp>
      <p:sp>
        <p:nvSpPr>
          <p:cNvPr id="103" name="Google Shape;103;p32"/>
          <p:cNvSpPr txBox="1">
            <a:spLocks noGrp="1"/>
          </p:cNvSpPr>
          <p:nvPr>
            <p:ph type="body" idx="1"/>
          </p:nvPr>
        </p:nvSpPr>
        <p:spPr>
          <a:xfrm>
            <a:off x="6088443" y="3274308"/>
            <a:ext cx="2590800" cy="2516400"/>
          </a:xfrm>
          <a:prstGeom prst="rect">
            <a:avLst/>
          </a:prstGeom>
          <a:noFill/>
          <a:ln>
            <a:noFill/>
          </a:ln>
        </p:spPr>
        <p:txBody>
          <a:bodyPr spcFirstLastPara="1" wrap="square" lIns="0" tIns="0" rIns="45700" bIns="45700" anchor="t" anchorCtr="0">
            <a:noAutofit/>
          </a:bodyPr>
          <a:lstStyle>
            <a:lvl1pPr marL="457200" lvl="0" indent="-228600" algn="l">
              <a:lnSpc>
                <a:spcPct val="100000"/>
              </a:lnSpc>
              <a:spcBef>
                <a:spcPts val="0"/>
              </a:spcBef>
              <a:spcAft>
                <a:spcPts val="0"/>
              </a:spcAft>
              <a:buSzPts val="1300"/>
              <a:buFont typeface="Georgia"/>
              <a:buNone/>
              <a:defRPr sz="1300"/>
            </a:lvl1pPr>
            <a:lvl2pPr marL="914400" lvl="1" indent="-228600" algn="l">
              <a:lnSpc>
                <a:spcPct val="100000"/>
              </a:lnSpc>
              <a:spcBef>
                <a:spcPts val="300"/>
              </a:spcBef>
              <a:spcAft>
                <a:spcPts val="0"/>
              </a:spcAft>
              <a:buSzPts val="1200"/>
              <a:buFont typeface="Georgia"/>
              <a:buNone/>
              <a:defRPr sz="1200"/>
            </a:lvl2pPr>
            <a:lvl3pPr marL="1371600" lvl="2" indent="-228600" algn="l">
              <a:lnSpc>
                <a:spcPct val="100000"/>
              </a:lnSpc>
              <a:spcBef>
                <a:spcPts val="300"/>
              </a:spcBef>
              <a:spcAft>
                <a:spcPts val="0"/>
              </a:spcAft>
              <a:buSzPts val="1000"/>
              <a:buFont typeface="Georgia"/>
              <a:buNone/>
              <a:defRPr sz="1000"/>
            </a:lvl3pPr>
            <a:lvl4pPr marL="1828800" lvl="3" indent="-228600" algn="l">
              <a:lnSpc>
                <a:spcPct val="100000"/>
              </a:lnSpc>
              <a:spcBef>
                <a:spcPts val="300"/>
              </a:spcBef>
              <a:spcAft>
                <a:spcPts val="0"/>
              </a:spcAft>
              <a:buSzPts val="900"/>
              <a:buFont typeface="Georgia"/>
              <a:buNone/>
              <a:defRPr sz="900"/>
            </a:lvl4pPr>
            <a:lvl5pPr marL="2286000" lvl="4" indent="-228600" algn="l">
              <a:lnSpc>
                <a:spcPct val="100000"/>
              </a:lnSpc>
              <a:spcBef>
                <a:spcPts val="300"/>
              </a:spcBef>
              <a:spcAft>
                <a:spcPts val="0"/>
              </a:spcAft>
              <a:buSzPts val="900"/>
              <a:buFont typeface="Georgia"/>
              <a:buNone/>
              <a:defRPr sz="900"/>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04" name="Google Shape;104;p32"/>
          <p:cNvSpPr txBox="1">
            <a:spLocks noGrp="1"/>
          </p:cNvSpPr>
          <p:nvPr>
            <p:ph type="dt" idx="10"/>
          </p:nvPr>
        </p:nvSpPr>
        <p:spPr>
          <a:xfrm>
            <a:off x="6586538" y="612775"/>
            <a:ext cx="9573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5257800" y="612775"/>
            <a:ext cx="1325700"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174038" y="1588"/>
            <a:ext cx="762000" cy="366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7"/>
        <p:cNvGrpSpPr/>
        <p:nvPr/>
      </p:nvGrpSpPr>
      <p:grpSpPr>
        <a:xfrm>
          <a:off x="0" y="0"/>
          <a:ext cx="0" cy="0"/>
          <a:chOff x="0" y="0"/>
          <a:chExt cx="0" cy="0"/>
        </a:xfrm>
      </p:grpSpPr>
      <p:sp>
        <p:nvSpPr>
          <p:cNvPr id="108" name="Google Shape;108;p33"/>
          <p:cNvSpPr txBox="1">
            <a:spLocks noGrp="1"/>
          </p:cNvSpPr>
          <p:nvPr>
            <p:ph type="title"/>
          </p:nvPr>
        </p:nvSpPr>
        <p:spPr>
          <a:xfrm>
            <a:off x="457200" y="1143000"/>
            <a:ext cx="8229600" cy="1066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3"/>
          <p:cNvSpPr txBox="1">
            <a:spLocks noGrp="1"/>
          </p:cNvSpPr>
          <p:nvPr>
            <p:ph type="body" idx="1"/>
          </p:nvPr>
        </p:nvSpPr>
        <p:spPr>
          <a:xfrm rot="5400000">
            <a:off x="2409900" y="296788"/>
            <a:ext cx="43242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00"/>
              </a:spcBef>
              <a:spcAft>
                <a:spcPts val="0"/>
              </a:spcAft>
              <a:buSzPts val="1800"/>
              <a:buChar char="•"/>
              <a:defRPr/>
            </a:lvl1pPr>
            <a:lvl2pPr marL="914400" lvl="1" indent="-342900" algn="l">
              <a:lnSpc>
                <a:spcPct val="100000"/>
              </a:lnSpc>
              <a:spcBef>
                <a:spcPts val="3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10" name="Google Shape;110;p33"/>
          <p:cNvSpPr txBox="1">
            <a:spLocks noGrp="1"/>
          </p:cNvSpPr>
          <p:nvPr>
            <p:ph type="dt" idx="10"/>
          </p:nvPr>
        </p:nvSpPr>
        <p:spPr>
          <a:xfrm>
            <a:off x="6586538" y="612775"/>
            <a:ext cx="9573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3"/>
          <p:cNvSpPr txBox="1">
            <a:spLocks noGrp="1"/>
          </p:cNvSpPr>
          <p:nvPr>
            <p:ph type="ftr" idx="11"/>
          </p:nvPr>
        </p:nvSpPr>
        <p:spPr>
          <a:xfrm>
            <a:off x="5257800" y="612775"/>
            <a:ext cx="1325700"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3"/>
          <p:cNvSpPr txBox="1">
            <a:spLocks noGrp="1"/>
          </p:cNvSpPr>
          <p:nvPr>
            <p:ph type="sldNum" idx="12"/>
          </p:nvPr>
        </p:nvSpPr>
        <p:spPr>
          <a:xfrm>
            <a:off x="8174038" y="1588"/>
            <a:ext cx="762000" cy="366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3"/>
        <p:cNvGrpSpPr/>
        <p:nvPr/>
      </p:nvGrpSpPr>
      <p:grpSpPr>
        <a:xfrm>
          <a:off x="0" y="0"/>
          <a:ext cx="0" cy="0"/>
          <a:chOff x="0" y="0"/>
          <a:chExt cx="0" cy="0"/>
        </a:xfrm>
      </p:grpSpPr>
      <p:sp>
        <p:nvSpPr>
          <p:cNvPr id="114" name="Google Shape;114;p34"/>
          <p:cNvSpPr txBox="1">
            <a:spLocks noGrp="1"/>
          </p:cNvSpPr>
          <p:nvPr>
            <p:ph type="title"/>
          </p:nvPr>
        </p:nvSpPr>
        <p:spPr>
          <a:xfrm rot="5400000">
            <a:off x="4991100" y="2933700"/>
            <a:ext cx="5486400" cy="1905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34"/>
          <p:cNvSpPr txBox="1">
            <a:spLocks noGrp="1"/>
          </p:cNvSpPr>
          <p:nvPr>
            <p:ph type="body" idx="1"/>
          </p:nvPr>
        </p:nvSpPr>
        <p:spPr>
          <a:xfrm rot="5400000">
            <a:off x="838200" y="762000"/>
            <a:ext cx="5486400" cy="6248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00"/>
              </a:spcBef>
              <a:spcAft>
                <a:spcPts val="0"/>
              </a:spcAft>
              <a:buSzPts val="1800"/>
              <a:buChar char="•"/>
              <a:defRPr/>
            </a:lvl1pPr>
            <a:lvl2pPr marL="914400" lvl="1" indent="-342900" algn="l">
              <a:lnSpc>
                <a:spcPct val="100000"/>
              </a:lnSpc>
              <a:spcBef>
                <a:spcPts val="3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16" name="Google Shape;116;p34"/>
          <p:cNvSpPr txBox="1">
            <a:spLocks noGrp="1"/>
          </p:cNvSpPr>
          <p:nvPr>
            <p:ph type="dt" idx="10"/>
          </p:nvPr>
        </p:nvSpPr>
        <p:spPr>
          <a:xfrm>
            <a:off x="6586538" y="612775"/>
            <a:ext cx="9573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4"/>
          <p:cNvSpPr txBox="1">
            <a:spLocks noGrp="1"/>
          </p:cNvSpPr>
          <p:nvPr>
            <p:ph type="ftr" idx="11"/>
          </p:nvPr>
        </p:nvSpPr>
        <p:spPr>
          <a:xfrm>
            <a:off x="5257800" y="612775"/>
            <a:ext cx="1325700"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34"/>
          <p:cNvSpPr txBox="1">
            <a:spLocks noGrp="1"/>
          </p:cNvSpPr>
          <p:nvPr>
            <p:ph type="sldNum" idx="12"/>
          </p:nvPr>
        </p:nvSpPr>
        <p:spPr>
          <a:xfrm>
            <a:off x="8174038" y="1588"/>
            <a:ext cx="762000" cy="366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85800" y="152400"/>
            <a:ext cx="6870600" cy="1600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85800" y="1828800"/>
            <a:ext cx="3771900" cy="3657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00"/>
              </a:spcBef>
              <a:spcAft>
                <a:spcPts val="0"/>
              </a:spcAft>
              <a:buSzPts val="1800"/>
              <a:buChar char="•"/>
              <a:defRPr/>
            </a:lvl1pPr>
            <a:lvl2pPr marL="914400" lvl="1" indent="-342900" algn="l">
              <a:lnSpc>
                <a:spcPct val="100000"/>
              </a:lnSpc>
              <a:spcBef>
                <a:spcPts val="3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33" name="Google Shape;33;p23"/>
          <p:cNvSpPr txBox="1">
            <a:spLocks noGrp="1"/>
          </p:cNvSpPr>
          <p:nvPr>
            <p:ph type="body" idx="2"/>
          </p:nvPr>
        </p:nvSpPr>
        <p:spPr>
          <a:xfrm>
            <a:off x="4610100" y="1828800"/>
            <a:ext cx="3771900" cy="1752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00"/>
              </a:spcBef>
              <a:spcAft>
                <a:spcPts val="0"/>
              </a:spcAft>
              <a:buSzPts val="1800"/>
              <a:buChar char="•"/>
              <a:defRPr/>
            </a:lvl1pPr>
            <a:lvl2pPr marL="914400" lvl="1" indent="-342900" algn="l">
              <a:lnSpc>
                <a:spcPct val="100000"/>
              </a:lnSpc>
              <a:spcBef>
                <a:spcPts val="3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34" name="Google Shape;34;p23"/>
          <p:cNvSpPr txBox="1">
            <a:spLocks noGrp="1"/>
          </p:cNvSpPr>
          <p:nvPr>
            <p:ph type="body" idx="3"/>
          </p:nvPr>
        </p:nvSpPr>
        <p:spPr>
          <a:xfrm>
            <a:off x="4610100" y="3733800"/>
            <a:ext cx="3771900" cy="1752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00"/>
              </a:spcBef>
              <a:spcAft>
                <a:spcPts val="0"/>
              </a:spcAft>
              <a:buSzPts val="1800"/>
              <a:buChar char="•"/>
              <a:defRPr/>
            </a:lvl1pPr>
            <a:lvl2pPr marL="914400" lvl="1" indent="-342900" algn="l">
              <a:lnSpc>
                <a:spcPct val="100000"/>
              </a:lnSpc>
              <a:spcBef>
                <a:spcPts val="3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35" name="Google Shape;35;p23"/>
          <p:cNvSpPr txBox="1">
            <a:spLocks noGrp="1"/>
          </p:cNvSpPr>
          <p:nvPr>
            <p:ph type="dt" idx="10"/>
          </p:nvPr>
        </p:nvSpPr>
        <p:spPr>
          <a:xfrm>
            <a:off x="6586538" y="612775"/>
            <a:ext cx="9573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3"/>
          <p:cNvSpPr txBox="1">
            <a:spLocks noGrp="1"/>
          </p:cNvSpPr>
          <p:nvPr>
            <p:ph type="ftr" idx="11"/>
          </p:nvPr>
        </p:nvSpPr>
        <p:spPr>
          <a:xfrm>
            <a:off x="5257800" y="612775"/>
            <a:ext cx="1325700"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3"/>
          <p:cNvSpPr txBox="1">
            <a:spLocks noGrp="1"/>
          </p:cNvSpPr>
          <p:nvPr>
            <p:ph type="sldNum" idx="12"/>
          </p:nvPr>
        </p:nvSpPr>
        <p:spPr>
          <a:xfrm>
            <a:off x="8174038" y="1588"/>
            <a:ext cx="762000" cy="366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8"/>
        <p:cNvGrpSpPr/>
        <p:nvPr/>
      </p:nvGrpSpPr>
      <p:grpSpPr>
        <a:xfrm>
          <a:off x="0" y="0"/>
          <a:ext cx="0" cy="0"/>
          <a:chOff x="0" y="0"/>
          <a:chExt cx="0" cy="0"/>
        </a:xfrm>
      </p:grpSpPr>
      <p:sp>
        <p:nvSpPr>
          <p:cNvPr id="39" name="Google Shape;39;p24"/>
          <p:cNvSpPr/>
          <p:nvPr/>
        </p:nvSpPr>
        <p:spPr>
          <a:xfrm rot="10800000" flipH="1">
            <a:off x="5410200" y="3809888"/>
            <a:ext cx="3733800" cy="90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40" name="Google Shape;40;p24"/>
          <p:cNvSpPr/>
          <p:nvPr/>
        </p:nvSpPr>
        <p:spPr>
          <a:xfrm rot="10800000" flipH="1">
            <a:off x="5410200" y="3897400"/>
            <a:ext cx="3733800" cy="192000"/>
          </a:xfrm>
          <a:prstGeom prst="rect">
            <a:avLst/>
          </a:prstGeom>
          <a:solidFill>
            <a:schemeClr val="accent2">
              <a:alpha val="494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41" name="Google Shape;41;p24"/>
          <p:cNvSpPr/>
          <p:nvPr/>
        </p:nvSpPr>
        <p:spPr>
          <a:xfrm rot="10800000" flipH="1">
            <a:off x="5410200" y="4114725"/>
            <a:ext cx="3733800" cy="9600"/>
          </a:xfrm>
          <a:prstGeom prst="rect">
            <a:avLst/>
          </a:prstGeom>
          <a:solidFill>
            <a:schemeClr val="accent2">
              <a:alpha val="643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42" name="Google Shape;42;p24"/>
          <p:cNvSpPr/>
          <p:nvPr/>
        </p:nvSpPr>
        <p:spPr>
          <a:xfrm rot="10800000" flipH="1">
            <a:off x="5410200" y="4164163"/>
            <a:ext cx="1965300" cy="18900"/>
          </a:xfrm>
          <a:prstGeom prst="rect">
            <a:avLst/>
          </a:prstGeom>
          <a:solidFill>
            <a:schemeClr val="accen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43" name="Google Shape;43;p24"/>
          <p:cNvSpPr/>
          <p:nvPr/>
        </p:nvSpPr>
        <p:spPr>
          <a:xfrm rot="10800000" flipH="1">
            <a:off x="5410200" y="4198863"/>
            <a:ext cx="1965300" cy="9600"/>
          </a:xfrm>
          <a:prstGeom prst="rect">
            <a:avLst/>
          </a:prstGeom>
          <a:solidFill>
            <a:schemeClr val="accent2">
              <a:alpha val="643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44" name="Google Shape;44;p24"/>
          <p:cNvSpPr/>
          <p:nvPr/>
        </p:nvSpPr>
        <p:spPr>
          <a:xfrm>
            <a:off x="5410200" y="3962400"/>
            <a:ext cx="3063900" cy="270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45" name="Google Shape;45;p24"/>
          <p:cNvSpPr/>
          <p:nvPr/>
        </p:nvSpPr>
        <p:spPr>
          <a:xfrm>
            <a:off x="7377113" y="4060825"/>
            <a:ext cx="1600200" cy="366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46" name="Google Shape;46;p24"/>
          <p:cNvSpPr/>
          <p:nvPr/>
        </p:nvSpPr>
        <p:spPr>
          <a:xfrm>
            <a:off x="0" y="3649663"/>
            <a:ext cx="9144000" cy="244500"/>
          </a:xfrm>
          <a:prstGeom prst="rect">
            <a:avLst/>
          </a:prstGeom>
          <a:solidFill>
            <a:schemeClr val="accent2">
              <a:alpha val="494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47" name="Google Shape;47;p24"/>
          <p:cNvSpPr/>
          <p:nvPr/>
        </p:nvSpPr>
        <p:spPr>
          <a:xfrm>
            <a:off x="0" y="3675063"/>
            <a:ext cx="9144000" cy="141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48" name="Google Shape;48;p24"/>
          <p:cNvSpPr/>
          <p:nvPr/>
        </p:nvSpPr>
        <p:spPr>
          <a:xfrm rot="10800000" flipH="1">
            <a:off x="6413500" y="3643463"/>
            <a:ext cx="2730600" cy="247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49" name="Google Shape;49;p24"/>
          <p:cNvSpPr/>
          <p:nvPr/>
        </p:nvSpPr>
        <p:spPr>
          <a:xfrm>
            <a:off x="0" y="0"/>
            <a:ext cx="9144000" cy="3702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50" name="Google Shape;50;p24"/>
          <p:cNvSpPr txBox="1">
            <a:spLocks noGrp="1"/>
          </p:cNvSpPr>
          <p:nvPr>
            <p:ph type="ctrTitle"/>
          </p:nvPr>
        </p:nvSpPr>
        <p:spPr>
          <a:xfrm>
            <a:off x="457200" y="2401887"/>
            <a:ext cx="8458200" cy="14700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4"/>
          <p:cNvSpPr txBox="1">
            <a:spLocks noGrp="1"/>
          </p:cNvSpPr>
          <p:nvPr>
            <p:ph type="subTitle" idx="1"/>
          </p:nvPr>
        </p:nvSpPr>
        <p:spPr>
          <a:xfrm>
            <a:off x="457200" y="3899938"/>
            <a:ext cx="4953000" cy="1752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300"/>
              </a:spcBef>
              <a:spcAft>
                <a:spcPts val="0"/>
              </a:spcAft>
              <a:buSzPts val="2400"/>
              <a:buNone/>
              <a:defRPr sz="2400">
                <a:solidFill>
                  <a:schemeClr val="dk2"/>
                </a:solidFill>
              </a:defRPr>
            </a:lvl1pPr>
            <a:lvl2pPr lvl="1" algn="ctr">
              <a:lnSpc>
                <a:spcPct val="100000"/>
              </a:lnSpc>
              <a:spcBef>
                <a:spcPts val="300"/>
              </a:spcBef>
              <a:spcAft>
                <a:spcPts val="0"/>
              </a:spcAft>
              <a:buSzPts val="1800"/>
              <a:buNone/>
              <a:defRPr/>
            </a:lvl2pPr>
            <a:lvl3pPr lvl="2" algn="ctr">
              <a:lnSpc>
                <a:spcPct val="100000"/>
              </a:lnSpc>
              <a:spcBef>
                <a:spcPts val="300"/>
              </a:spcBef>
              <a:spcAft>
                <a:spcPts val="0"/>
              </a:spcAft>
              <a:buSzPts val="1800"/>
              <a:buNone/>
              <a:defRPr/>
            </a:lvl3pPr>
            <a:lvl4pPr lvl="3" algn="ctr">
              <a:lnSpc>
                <a:spcPct val="100000"/>
              </a:lnSpc>
              <a:spcBef>
                <a:spcPts val="300"/>
              </a:spcBef>
              <a:spcAft>
                <a:spcPts val="0"/>
              </a:spcAft>
              <a:buSzPts val="1800"/>
              <a:buNone/>
              <a:defRPr/>
            </a:lvl4pPr>
            <a:lvl5pPr lvl="4" algn="ctr">
              <a:lnSpc>
                <a:spcPct val="100000"/>
              </a:lnSpc>
              <a:spcBef>
                <a:spcPts val="300"/>
              </a:spcBef>
              <a:spcAft>
                <a:spcPts val="0"/>
              </a:spcAft>
              <a:buSzPts val="1800"/>
              <a:buNone/>
              <a:defRPr/>
            </a:lvl5pPr>
            <a:lvl6pPr lvl="5" algn="ctr">
              <a:lnSpc>
                <a:spcPct val="100000"/>
              </a:lnSpc>
              <a:spcBef>
                <a:spcPts val="300"/>
              </a:spcBef>
              <a:spcAft>
                <a:spcPts val="0"/>
              </a:spcAft>
              <a:buSzPts val="1800"/>
              <a:buNone/>
              <a:defRPr/>
            </a:lvl6pPr>
            <a:lvl7pPr lvl="6" algn="ctr">
              <a:lnSpc>
                <a:spcPct val="100000"/>
              </a:lnSpc>
              <a:spcBef>
                <a:spcPts val="300"/>
              </a:spcBef>
              <a:spcAft>
                <a:spcPts val="0"/>
              </a:spcAft>
              <a:buSzPts val="1800"/>
              <a:buNone/>
              <a:defRPr/>
            </a:lvl7pPr>
            <a:lvl8pPr lvl="7" algn="ctr">
              <a:lnSpc>
                <a:spcPct val="100000"/>
              </a:lnSpc>
              <a:spcBef>
                <a:spcPts val="300"/>
              </a:spcBef>
              <a:spcAft>
                <a:spcPts val="0"/>
              </a:spcAft>
              <a:buSzPts val="1800"/>
              <a:buNone/>
              <a:defRPr/>
            </a:lvl8pPr>
            <a:lvl9pPr lvl="8" algn="ctr">
              <a:lnSpc>
                <a:spcPct val="100000"/>
              </a:lnSpc>
              <a:spcBef>
                <a:spcPts val="300"/>
              </a:spcBef>
              <a:spcAft>
                <a:spcPts val="0"/>
              </a:spcAft>
              <a:buSzPts val="1800"/>
              <a:buNone/>
              <a:defRPr/>
            </a:lvl9pPr>
          </a:lstStyle>
          <a:p>
            <a:endParaRPr/>
          </a:p>
        </p:txBody>
      </p:sp>
      <p:sp>
        <p:nvSpPr>
          <p:cNvPr id="52" name="Google Shape;52;p24"/>
          <p:cNvSpPr txBox="1">
            <a:spLocks noGrp="1"/>
          </p:cNvSpPr>
          <p:nvPr>
            <p:ph type="dt" idx="10"/>
          </p:nvPr>
        </p:nvSpPr>
        <p:spPr>
          <a:xfrm>
            <a:off x="6705600" y="4206875"/>
            <a:ext cx="9603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4"/>
          <p:cNvSpPr txBox="1">
            <a:spLocks noGrp="1"/>
          </p:cNvSpPr>
          <p:nvPr>
            <p:ph type="ftr" idx="11"/>
          </p:nvPr>
        </p:nvSpPr>
        <p:spPr>
          <a:xfrm>
            <a:off x="5410200" y="4205288"/>
            <a:ext cx="1295400"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4"/>
          <p:cNvSpPr txBox="1">
            <a:spLocks noGrp="1"/>
          </p:cNvSpPr>
          <p:nvPr>
            <p:ph type="sldNum" idx="12"/>
          </p:nvPr>
        </p:nvSpPr>
        <p:spPr>
          <a:xfrm>
            <a:off x="8320088" y="1588"/>
            <a:ext cx="747600" cy="3651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omic Sans MS"/>
                <a:ea typeface="Comic Sans MS"/>
                <a:cs typeface="Comic Sans MS"/>
                <a:sym typeface="Comic Sans MS"/>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omic Sans MS"/>
                <a:ea typeface="Comic Sans MS"/>
                <a:cs typeface="Comic Sans MS"/>
                <a:sym typeface="Comic Sans MS"/>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omic Sans MS"/>
                <a:ea typeface="Comic Sans MS"/>
                <a:cs typeface="Comic Sans MS"/>
                <a:sym typeface="Comic Sans MS"/>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omic Sans MS"/>
                <a:ea typeface="Comic Sans MS"/>
                <a:cs typeface="Comic Sans MS"/>
                <a:sym typeface="Comic Sans MS"/>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omic Sans MS"/>
                <a:ea typeface="Comic Sans MS"/>
                <a:cs typeface="Comic Sans MS"/>
                <a:sym typeface="Comic Sans MS"/>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omic Sans MS"/>
                <a:ea typeface="Comic Sans MS"/>
                <a:cs typeface="Comic Sans MS"/>
                <a:sym typeface="Comic Sans MS"/>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omic Sans MS"/>
                <a:ea typeface="Comic Sans MS"/>
                <a:cs typeface="Comic Sans MS"/>
                <a:sym typeface="Comic Sans MS"/>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omic Sans MS"/>
                <a:ea typeface="Comic Sans MS"/>
                <a:cs typeface="Comic Sans MS"/>
                <a:sym typeface="Comic Sans MS"/>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55"/>
        <p:cNvGrpSpPr/>
        <p:nvPr/>
      </p:nvGrpSpPr>
      <p:grpSpPr>
        <a:xfrm>
          <a:off x="0" y="0"/>
          <a:ext cx="0" cy="0"/>
          <a:chOff x="0" y="0"/>
          <a:chExt cx="0" cy="0"/>
        </a:xfrm>
      </p:grpSpPr>
      <p:sp>
        <p:nvSpPr>
          <p:cNvPr id="56" name="Google Shape;56;p25"/>
          <p:cNvSpPr txBox="1">
            <a:spLocks noGrp="1"/>
          </p:cNvSpPr>
          <p:nvPr>
            <p:ph type="title"/>
          </p:nvPr>
        </p:nvSpPr>
        <p:spPr>
          <a:xfrm>
            <a:off x="685800" y="152400"/>
            <a:ext cx="6870600" cy="1600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5"/>
          <p:cNvSpPr txBox="1">
            <a:spLocks noGrp="1"/>
          </p:cNvSpPr>
          <p:nvPr>
            <p:ph type="body" idx="1"/>
          </p:nvPr>
        </p:nvSpPr>
        <p:spPr>
          <a:xfrm>
            <a:off x="685800" y="1828800"/>
            <a:ext cx="3771900" cy="3657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00"/>
              </a:spcBef>
              <a:spcAft>
                <a:spcPts val="0"/>
              </a:spcAft>
              <a:buSzPts val="1800"/>
              <a:buChar char="•"/>
              <a:defRPr/>
            </a:lvl1pPr>
            <a:lvl2pPr marL="914400" lvl="1" indent="-342900" algn="l">
              <a:lnSpc>
                <a:spcPct val="100000"/>
              </a:lnSpc>
              <a:spcBef>
                <a:spcPts val="3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58" name="Google Shape;58;p25"/>
          <p:cNvSpPr txBox="1">
            <a:spLocks noGrp="1"/>
          </p:cNvSpPr>
          <p:nvPr>
            <p:ph type="body" idx="2"/>
          </p:nvPr>
        </p:nvSpPr>
        <p:spPr>
          <a:xfrm>
            <a:off x="4610100" y="1828800"/>
            <a:ext cx="3771900" cy="3657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00"/>
              </a:spcBef>
              <a:spcAft>
                <a:spcPts val="0"/>
              </a:spcAft>
              <a:buSzPts val="1800"/>
              <a:buChar char="•"/>
              <a:defRPr/>
            </a:lvl1pPr>
            <a:lvl2pPr marL="914400" lvl="1" indent="-342900" algn="l">
              <a:lnSpc>
                <a:spcPct val="100000"/>
              </a:lnSpc>
              <a:spcBef>
                <a:spcPts val="3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59" name="Google Shape;59;p25"/>
          <p:cNvSpPr txBox="1">
            <a:spLocks noGrp="1"/>
          </p:cNvSpPr>
          <p:nvPr>
            <p:ph type="dt" idx="10"/>
          </p:nvPr>
        </p:nvSpPr>
        <p:spPr>
          <a:xfrm>
            <a:off x="6586538" y="612775"/>
            <a:ext cx="9573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ftr" idx="11"/>
          </p:nvPr>
        </p:nvSpPr>
        <p:spPr>
          <a:xfrm>
            <a:off x="5257800" y="612775"/>
            <a:ext cx="1325700"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5"/>
          <p:cNvSpPr txBox="1">
            <a:spLocks noGrp="1"/>
          </p:cNvSpPr>
          <p:nvPr>
            <p:ph type="sldNum" idx="12"/>
          </p:nvPr>
        </p:nvSpPr>
        <p:spPr>
          <a:xfrm>
            <a:off x="8174038" y="1588"/>
            <a:ext cx="762000" cy="366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26"/>
          <p:cNvSpPr txBox="1">
            <a:spLocks noGrp="1"/>
          </p:cNvSpPr>
          <p:nvPr>
            <p:ph type="title"/>
          </p:nvPr>
        </p:nvSpPr>
        <p:spPr>
          <a:xfrm>
            <a:off x="722313" y="1981200"/>
            <a:ext cx="7772400" cy="13620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FFFFFF"/>
              </a:buClr>
              <a:buSzPts val="4300"/>
              <a:buFont typeface="Trebuchet MS"/>
              <a:buNone/>
              <a:defRPr sz="4300" b="1"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6"/>
          <p:cNvSpPr txBox="1">
            <a:spLocks noGrp="1"/>
          </p:cNvSpPr>
          <p:nvPr>
            <p:ph type="body" idx="1"/>
          </p:nvPr>
        </p:nvSpPr>
        <p:spPr>
          <a:xfrm>
            <a:off x="722313" y="3367088"/>
            <a:ext cx="7772400" cy="1509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00"/>
              </a:spcBef>
              <a:spcAft>
                <a:spcPts val="0"/>
              </a:spcAft>
              <a:buSzPts val="2100"/>
              <a:buNone/>
              <a:defRPr sz="2100" b="0">
                <a:solidFill>
                  <a:schemeClr val="dk2"/>
                </a:solidFill>
              </a:defRPr>
            </a:lvl1pPr>
            <a:lvl2pPr marL="914400" lvl="1" indent="-228600" algn="l">
              <a:lnSpc>
                <a:spcPct val="100000"/>
              </a:lnSpc>
              <a:spcBef>
                <a:spcPts val="300"/>
              </a:spcBef>
              <a:spcAft>
                <a:spcPts val="0"/>
              </a:spcAft>
              <a:buSzPts val="1800"/>
              <a:buNone/>
              <a:defRPr sz="1800">
                <a:solidFill>
                  <a:srgbClr val="888888"/>
                </a:solidFill>
              </a:defRPr>
            </a:lvl2pPr>
            <a:lvl3pPr marL="1371600" lvl="2" indent="-228600" algn="l">
              <a:lnSpc>
                <a:spcPct val="100000"/>
              </a:lnSpc>
              <a:spcBef>
                <a:spcPts val="300"/>
              </a:spcBef>
              <a:spcAft>
                <a:spcPts val="0"/>
              </a:spcAft>
              <a:buSzPts val="1600"/>
              <a:buNone/>
              <a:defRPr sz="1600">
                <a:solidFill>
                  <a:srgbClr val="888888"/>
                </a:solidFill>
              </a:defRPr>
            </a:lvl3pPr>
            <a:lvl4pPr marL="1828800" lvl="3" indent="-228600" algn="l">
              <a:lnSpc>
                <a:spcPct val="100000"/>
              </a:lnSpc>
              <a:spcBef>
                <a:spcPts val="300"/>
              </a:spcBef>
              <a:spcAft>
                <a:spcPts val="0"/>
              </a:spcAft>
              <a:buSzPts val="1400"/>
              <a:buNone/>
              <a:defRPr sz="1400">
                <a:solidFill>
                  <a:srgbClr val="888888"/>
                </a:solidFill>
              </a:defRPr>
            </a:lvl4pPr>
            <a:lvl5pPr marL="2286000" lvl="4" indent="-228600" algn="l">
              <a:lnSpc>
                <a:spcPct val="100000"/>
              </a:lnSpc>
              <a:spcBef>
                <a:spcPts val="300"/>
              </a:spcBef>
              <a:spcAft>
                <a:spcPts val="0"/>
              </a:spcAft>
              <a:buSzPts val="1400"/>
              <a:buNone/>
              <a:defRPr sz="1400">
                <a:solidFill>
                  <a:srgbClr val="888888"/>
                </a:solidFill>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65" name="Google Shape;65;p26"/>
          <p:cNvSpPr txBox="1">
            <a:spLocks noGrp="1"/>
          </p:cNvSpPr>
          <p:nvPr>
            <p:ph type="dt" idx="10"/>
          </p:nvPr>
        </p:nvSpPr>
        <p:spPr>
          <a:xfrm>
            <a:off x="6586538" y="612775"/>
            <a:ext cx="9573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6"/>
          <p:cNvSpPr txBox="1">
            <a:spLocks noGrp="1"/>
          </p:cNvSpPr>
          <p:nvPr>
            <p:ph type="ftr" idx="11"/>
          </p:nvPr>
        </p:nvSpPr>
        <p:spPr>
          <a:xfrm>
            <a:off x="5257800" y="612775"/>
            <a:ext cx="1325700"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txBox="1">
            <a:spLocks noGrp="1"/>
          </p:cNvSpPr>
          <p:nvPr>
            <p:ph type="sldNum" idx="12"/>
          </p:nvPr>
        </p:nvSpPr>
        <p:spPr>
          <a:xfrm>
            <a:off x="8174038" y="1588"/>
            <a:ext cx="762000" cy="366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
        <p:cNvGrpSpPr/>
        <p:nvPr/>
      </p:nvGrpSpPr>
      <p:grpSpPr>
        <a:xfrm>
          <a:off x="0" y="0"/>
          <a:ext cx="0" cy="0"/>
          <a:chOff x="0" y="0"/>
          <a:chExt cx="0" cy="0"/>
        </a:xfrm>
      </p:grpSpPr>
      <p:sp>
        <p:nvSpPr>
          <p:cNvPr id="69" name="Google Shape;69;p27"/>
          <p:cNvSpPr txBox="1">
            <a:spLocks noGrp="1"/>
          </p:cNvSpPr>
          <p:nvPr>
            <p:ph type="title"/>
          </p:nvPr>
        </p:nvSpPr>
        <p:spPr>
          <a:xfrm>
            <a:off x="457200" y="1143000"/>
            <a:ext cx="8229600" cy="1066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7"/>
          <p:cNvSpPr txBox="1">
            <a:spLocks noGrp="1"/>
          </p:cNvSpPr>
          <p:nvPr>
            <p:ph type="body" idx="1"/>
          </p:nvPr>
        </p:nvSpPr>
        <p:spPr>
          <a:xfrm>
            <a:off x="457200" y="2249424"/>
            <a:ext cx="4038600" cy="4526100"/>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300"/>
              </a:spcBef>
              <a:spcAft>
                <a:spcPts val="0"/>
              </a:spcAft>
              <a:buSzPts val="2000"/>
              <a:buChar char="•"/>
              <a:defRPr sz="2000"/>
            </a:lvl1pPr>
            <a:lvl2pPr marL="914400" lvl="1" indent="-349250" algn="l">
              <a:lnSpc>
                <a:spcPct val="100000"/>
              </a:lnSpc>
              <a:spcBef>
                <a:spcPts val="300"/>
              </a:spcBef>
              <a:spcAft>
                <a:spcPts val="0"/>
              </a:spcAft>
              <a:buSzPts val="1900"/>
              <a:buChar char="▫"/>
              <a:defRPr sz="1900"/>
            </a:lvl2pPr>
            <a:lvl3pPr marL="1371600" lvl="2" indent="-342900" algn="l">
              <a:lnSpc>
                <a:spcPct val="100000"/>
              </a:lnSpc>
              <a:spcBef>
                <a:spcPts val="300"/>
              </a:spcBef>
              <a:spcAft>
                <a:spcPts val="0"/>
              </a:spcAft>
              <a:buSzPts val="1800"/>
              <a:buChar char="●"/>
              <a:defRPr sz="1800"/>
            </a:lvl3pPr>
            <a:lvl4pPr marL="1828800" lvl="3" indent="-342900" algn="l">
              <a:lnSpc>
                <a:spcPct val="100000"/>
              </a:lnSpc>
              <a:spcBef>
                <a:spcPts val="300"/>
              </a:spcBef>
              <a:spcAft>
                <a:spcPts val="0"/>
              </a:spcAft>
              <a:buSzPts val="1800"/>
              <a:buChar char="●"/>
              <a:defRPr sz="1800"/>
            </a:lvl4pPr>
            <a:lvl5pPr marL="2286000" lvl="4" indent="-342900" algn="l">
              <a:lnSpc>
                <a:spcPct val="100000"/>
              </a:lnSpc>
              <a:spcBef>
                <a:spcPts val="300"/>
              </a:spcBef>
              <a:spcAft>
                <a:spcPts val="0"/>
              </a:spcAft>
              <a:buSzPts val="1800"/>
              <a:buChar char="▫"/>
              <a:defRPr sz="1800"/>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71" name="Google Shape;71;p27"/>
          <p:cNvSpPr txBox="1">
            <a:spLocks noGrp="1"/>
          </p:cNvSpPr>
          <p:nvPr>
            <p:ph type="body" idx="2"/>
          </p:nvPr>
        </p:nvSpPr>
        <p:spPr>
          <a:xfrm>
            <a:off x="4648200" y="2249424"/>
            <a:ext cx="4038600" cy="4526100"/>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300"/>
              </a:spcBef>
              <a:spcAft>
                <a:spcPts val="0"/>
              </a:spcAft>
              <a:buSzPts val="2000"/>
              <a:buChar char="•"/>
              <a:defRPr sz="2000"/>
            </a:lvl1pPr>
            <a:lvl2pPr marL="914400" lvl="1" indent="-349250" algn="l">
              <a:lnSpc>
                <a:spcPct val="100000"/>
              </a:lnSpc>
              <a:spcBef>
                <a:spcPts val="300"/>
              </a:spcBef>
              <a:spcAft>
                <a:spcPts val="0"/>
              </a:spcAft>
              <a:buSzPts val="1900"/>
              <a:buChar char="▫"/>
              <a:defRPr sz="1900"/>
            </a:lvl2pPr>
            <a:lvl3pPr marL="1371600" lvl="2" indent="-342900" algn="l">
              <a:lnSpc>
                <a:spcPct val="100000"/>
              </a:lnSpc>
              <a:spcBef>
                <a:spcPts val="300"/>
              </a:spcBef>
              <a:spcAft>
                <a:spcPts val="0"/>
              </a:spcAft>
              <a:buSzPts val="1800"/>
              <a:buChar char="●"/>
              <a:defRPr sz="1800"/>
            </a:lvl3pPr>
            <a:lvl4pPr marL="1828800" lvl="3" indent="-342900" algn="l">
              <a:lnSpc>
                <a:spcPct val="100000"/>
              </a:lnSpc>
              <a:spcBef>
                <a:spcPts val="300"/>
              </a:spcBef>
              <a:spcAft>
                <a:spcPts val="0"/>
              </a:spcAft>
              <a:buSzPts val="1800"/>
              <a:buChar char="●"/>
              <a:defRPr sz="1800"/>
            </a:lvl4pPr>
            <a:lvl5pPr marL="2286000" lvl="4" indent="-342900" algn="l">
              <a:lnSpc>
                <a:spcPct val="100000"/>
              </a:lnSpc>
              <a:spcBef>
                <a:spcPts val="300"/>
              </a:spcBef>
              <a:spcAft>
                <a:spcPts val="0"/>
              </a:spcAft>
              <a:buSzPts val="1800"/>
              <a:buChar char="▫"/>
              <a:defRPr sz="1800"/>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72" name="Google Shape;72;p27"/>
          <p:cNvSpPr txBox="1">
            <a:spLocks noGrp="1"/>
          </p:cNvSpPr>
          <p:nvPr>
            <p:ph type="dt" idx="10"/>
          </p:nvPr>
        </p:nvSpPr>
        <p:spPr>
          <a:xfrm>
            <a:off x="6586538" y="612775"/>
            <a:ext cx="9573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7"/>
          <p:cNvSpPr txBox="1">
            <a:spLocks noGrp="1"/>
          </p:cNvSpPr>
          <p:nvPr>
            <p:ph type="ftr" idx="11"/>
          </p:nvPr>
        </p:nvSpPr>
        <p:spPr>
          <a:xfrm>
            <a:off x="5257800" y="612775"/>
            <a:ext cx="1325700"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7"/>
          <p:cNvSpPr txBox="1">
            <a:spLocks noGrp="1"/>
          </p:cNvSpPr>
          <p:nvPr>
            <p:ph type="sldNum" idx="12"/>
          </p:nvPr>
        </p:nvSpPr>
        <p:spPr>
          <a:xfrm>
            <a:off x="8174038" y="1588"/>
            <a:ext cx="762000" cy="366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5"/>
        <p:cNvGrpSpPr/>
        <p:nvPr/>
      </p:nvGrpSpPr>
      <p:grpSpPr>
        <a:xfrm>
          <a:off x="0" y="0"/>
          <a:ext cx="0" cy="0"/>
          <a:chOff x="0" y="0"/>
          <a:chExt cx="0" cy="0"/>
        </a:xfrm>
      </p:grpSpPr>
      <p:sp>
        <p:nvSpPr>
          <p:cNvPr id="76" name="Google Shape;76;p28"/>
          <p:cNvSpPr txBox="1">
            <a:spLocks noGrp="1"/>
          </p:cNvSpPr>
          <p:nvPr>
            <p:ph type="title"/>
          </p:nvPr>
        </p:nvSpPr>
        <p:spPr>
          <a:xfrm>
            <a:off x="381000" y="1143000"/>
            <a:ext cx="8382000" cy="1069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4000" b="0"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8"/>
          <p:cNvSpPr txBox="1">
            <a:spLocks noGrp="1"/>
          </p:cNvSpPr>
          <p:nvPr>
            <p:ph type="body" idx="1"/>
          </p:nvPr>
        </p:nvSpPr>
        <p:spPr>
          <a:xfrm>
            <a:off x="381000" y="2244970"/>
            <a:ext cx="4041600" cy="457200"/>
          </a:xfrm>
          <a:prstGeom prst="rect">
            <a:avLst/>
          </a:prstGeom>
          <a:solidFill>
            <a:srgbClr val="DC3430">
              <a:alpha val="24310"/>
            </a:srgbClr>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l">
              <a:lnSpc>
                <a:spcPct val="100000"/>
              </a:lnSpc>
              <a:spcBef>
                <a:spcPts val="300"/>
              </a:spcBef>
              <a:spcAft>
                <a:spcPts val="0"/>
              </a:spcAft>
              <a:buSzPts val="1900"/>
              <a:buNone/>
              <a:defRPr sz="1900" b="1">
                <a:solidFill>
                  <a:srgbClr val="414141"/>
                </a:solidFill>
              </a:defRPr>
            </a:lvl1pPr>
            <a:lvl2pPr marL="914400" lvl="1" indent="-228600" algn="l">
              <a:lnSpc>
                <a:spcPct val="100000"/>
              </a:lnSpc>
              <a:spcBef>
                <a:spcPts val="300"/>
              </a:spcBef>
              <a:spcAft>
                <a:spcPts val="0"/>
              </a:spcAft>
              <a:buSzPts val="2000"/>
              <a:buNone/>
              <a:defRPr sz="2000" b="1"/>
            </a:lvl2pPr>
            <a:lvl3pPr marL="1371600" lvl="2" indent="-228600" algn="l">
              <a:lnSpc>
                <a:spcPct val="100000"/>
              </a:lnSpc>
              <a:spcBef>
                <a:spcPts val="300"/>
              </a:spcBef>
              <a:spcAft>
                <a:spcPts val="0"/>
              </a:spcAft>
              <a:buSzPts val="1800"/>
              <a:buNone/>
              <a:defRPr sz="1800" b="1"/>
            </a:lvl3pPr>
            <a:lvl4pPr marL="1828800" lvl="3" indent="-228600" algn="l">
              <a:lnSpc>
                <a:spcPct val="100000"/>
              </a:lnSpc>
              <a:spcBef>
                <a:spcPts val="300"/>
              </a:spcBef>
              <a:spcAft>
                <a:spcPts val="0"/>
              </a:spcAft>
              <a:buSzPts val="1600"/>
              <a:buNone/>
              <a:defRPr sz="1600" b="1"/>
            </a:lvl4pPr>
            <a:lvl5pPr marL="2286000" lvl="4" indent="-228600" algn="l">
              <a:lnSpc>
                <a:spcPct val="100000"/>
              </a:lnSpc>
              <a:spcBef>
                <a:spcPts val="300"/>
              </a:spcBef>
              <a:spcAft>
                <a:spcPts val="0"/>
              </a:spcAft>
              <a:buSzPts val="1600"/>
              <a:buNone/>
              <a:defRPr sz="1600" b="1"/>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78" name="Google Shape;78;p28"/>
          <p:cNvSpPr txBox="1">
            <a:spLocks noGrp="1"/>
          </p:cNvSpPr>
          <p:nvPr>
            <p:ph type="body" idx="2"/>
          </p:nvPr>
        </p:nvSpPr>
        <p:spPr>
          <a:xfrm>
            <a:off x="4721225" y="2244970"/>
            <a:ext cx="4041900" cy="457200"/>
          </a:xfrm>
          <a:prstGeom prst="rect">
            <a:avLst/>
          </a:prstGeom>
          <a:solidFill>
            <a:srgbClr val="DC3430">
              <a:alpha val="24310"/>
            </a:srgbClr>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l">
              <a:lnSpc>
                <a:spcPct val="100000"/>
              </a:lnSpc>
              <a:spcBef>
                <a:spcPts val="300"/>
              </a:spcBef>
              <a:spcAft>
                <a:spcPts val="0"/>
              </a:spcAft>
              <a:buSzPts val="1900"/>
              <a:buNone/>
              <a:defRPr sz="1900" b="1">
                <a:solidFill>
                  <a:srgbClr val="414141"/>
                </a:solidFill>
              </a:defRPr>
            </a:lvl1pPr>
            <a:lvl2pPr marL="914400" lvl="1" indent="-228600" algn="l">
              <a:lnSpc>
                <a:spcPct val="100000"/>
              </a:lnSpc>
              <a:spcBef>
                <a:spcPts val="300"/>
              </a:spcBef>
              <a:spcAft>
                <a:spcPts val="0"/>
              </a:spcAft>
              <a:buSzPts val="2000"/>
              <a:buNone/>
              <a:defRPr sz="2000" b="1"/>
            </a:lvl2pPr>
            <a:lvl3pPr marL="1371600" lvl="2" indent="-228600" algn="l">
              <a:lnSpc>
                <a:spcPct val="100000"/>
              </a:lnSpc>
              <a:spcBef>
                <a:spcPts val="300"/>
              </a:spcBef>
              <a:spcAft>
                <a:spcPts val="0"/>
              </a:spcAft>
              <a:buSzPts val="1800"/>
              <a:buNone/>
              <a:defRPr sz="1800" b="1"/>
            </a:lvl3pPr>
            <a:lvl4pPr marL="1828800" lvl="3" indent="-228600" algn="l">
              <a:lnSpc>
                <a:spcPct val="100000"/>
              </a:lnSpc>
              <a:spcBef>
                <a:spcPts val="300"/>
              </a:spcBef>
              <a:spcAft>
                <a:spcPts val="0"/>
              </a:spcAft>
              <a:buSzPts val="1600"/>
              <a:buNone/>
              <a:defRPr sz="1600" b="1"/>
            </a:lvl4pPr>
            <a:lvl5pPr marL="2286000" lvl="4" indent="-228600" algn="l">
              <a:lnSpc>
                <a:spcPct val="100000"/>
              </a:lnSpc>
              <a:spcBef>
                <a:spcPts val="300"/>
              </a:spcBef>
              <a:spcAft>
                <a:spcPts val="0"/>
              </a:spcAft>
              <a:buSzPts val="1600"/>
              <a:buNone/>
              <a:defRPr sz="1600" b="1"/>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79" name="Google Shape;79;p28"/>
          <p:cNvSpPr txBox="1">
            <a:spLocks noGrp="1"/>
          </p:cNvSpPr>
          <p:nvPr>
            <p:ph type="body" idx="3"/>
          </p:nvPr>
        </p:nvSpPr>
        <p:spPr>
          <a:xfrm>
            <a:off x="381000" y="2708519"/>
            <a:ext cx="4041600" cy="3886200"/>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300"/>
              </a:spcBef>
              <a:spcAft>
                <a:spcPts val="0"/>
              </a:spcAft>
              <a:buSzPts val="2000"/>
              <a:buChar char="•"/>
              <a:defRPr sz="2000"/>
            </a:lvl1pPr>
            <a:lvl2pPr marL="914400" lvl="1" indent="-355600" algn="l">
              <a:lnSpc>
                <a:spcPct val="100000"/>
              </a:lnSpc>
              <a:spcBef>
                <a:spcPts val="300"/>
              </a:spcBef>
              <a:spcAft>
                <a:spcPts val="0"/>
              </a:spcAft>
              <a:buSzPts val="2000"/>
              <a:buChar char="▫"/>
              <a:defRPr sz="2000"/>
            </a:lvl2pPr>
            <a:lvl3pPr marL="1371600" lvl="2" indent="-342900" algn="l">
              <a:lnSpc>
                <a:spcPct val="100000"/>
              </a:lnSpc>
              <a:spcBef>
                <a:spcPts val="300"/>
              </a:spcBef>
              <a:spcAft>
                <a:spcPts val="0"/>
              </a:spcAft>
              <a:buSzPts val="1800"/>
              <a:buChar char="●"/>
              <a:defRPr sz="1800"/>
            </a:lvl3pPr>
            <a:lvl4pPr marL="1828800" lvl="3" indent="-330200" algn="l">
              <a:lnSpc>
                <a:spcPct val="100000"/>
              </a:lnSpc>
              <a:spcBef>
                <a:spcPts val="300"/>
              </a:spcBef>
              <a:spcAft>
                <a:spcPts val="0"/>
              </a:spcAft>
              <a:buSzPts val="1600"/>
              <a:buChar char="●"/>
              <a:defRPr sz="1600"/>
            </a:lvl4pPr>
            <a:lvl5pPr marL="2286000" lvl="4" indent="-330200" algn="l">
              <a:lnSpc>
                <a:spcPct val="100000"/>
              </a:lnSpc>
              <a:spcBef>
                <a:spcPts val="300"/>
              </a:spcBef>
              <a:spcAft>
                <a:spcPts val="0"/>
              </a:spcAft>
              <a:buSzPts val="1600"/>
              <a:buChar char="▫"/>
              <a:defRPr sz="1600"/>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80" name="Google Shape;80;p28"/>
          <p:cNvSpPr txBox="1">
            <a:spLocks noGrp="1"/>
          </p:cNvSpPr>
          <p:nvPr>
            <p:ph type="body" idx="4"/>
          </p:nvPr>
        </p:nvSpPr>
        <p:spPr>
          <a:xfrm>
            <a:off x="4718304" y="2708519"/>
            <a:ext cx="4041900" cy="3886200"/>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300"/>
              </a:spcBef>
              <a:spcAft>
                <a:spcPts val="0"/>
              </a:spcAft>
              <a:buSzPts val="2000"/>
              <a:buChar char="•"/>
              <a:defRPr sz="2000"/>
            </a:lvl1pPr>
            <a:lvl2pPr marL="914400" lvl="1" indent="-355600" algn="l">
              <a:lnSpc>
                <a:spcPct val="100000"/>
              </a:lnSpc>
              <a:spcBef>
                <a:spcPts val="300"/>
              </a:spcBef>
              <a:spcAft>
                <a:spcPts val="0"/>
              </a:spcAft>
              <a:buSzPts val="2000"/>
              <a:buChar char="▫"/>
              <a:defRPr sz="2000"/>
            </a:lvl2pPr>
            <a:lvl3pPr marL="1371600" lvl="2" indent="-342900" algn="l">
              <a:lnSpc>
                <a:spcPct val="100000"/>
              </a:lnSpc>
              <a:spcBef>
                <a:spcPts val="300"/>
              </a:spcBef>
              <a:spcAft>
                <a:spcPts val="0"/>
              </a:spcAft>
              <a:buSzPts val="1800"/>
              <a:buChar char="●"/>
              <a:defRPr sz="1800"/>
            </a:lvl3pPr>
            <a:lvl4pPr marL="1828800" lvl="3" indent="-330200" algn="l">
              <a:lnSpc>
                <a:spcPct val="100000"/>
              </a:lnSpc>
              <a:spcBef>
                <a:spcPts val="300"/>
              </a:spcBef>
              <a:spcAft>
                <a:spcPts val="0"/>
              </a:spcAft>
              <a:buSzPts val="1600"/>
              <a:buChar char="●"/>
              <a:defRPr sz="1600"/>
            </a:lvl4pPr>
            <a:lvl5pPr marL="2286000" lvl="4" indent="-330200" algn="l">
              <a:lnSpc>
                <a:spcPct val="100000"/>
              </a:lnSpc>
              <a:spcBef>
                <a:spcPts val="300"/>
              </a:spcBef>
              <a:spcAft>
                <a:spcPts val="0"/>
              </a:spcAft>
              <a:buSzPts val="1600"/>
              <a:buChar char="▫"/>
              <a:defRPr sz="1600"/>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81" name="Google Shape;81;p28"/>
          <p:cNvSpPr txBox="1">
            <a:spLocks noGrp="1"/>
          </p:cNvSpPr>
          <p:nvPr>
            <p:ph type="dt" idx="10"/>
          </p:nvPr>
        </p:nvSpPr>
        <p:spPr>
          <a:xfrm>
            <a:off x="6586538" y="612775"/>
            <a:ext cx="9573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
          <p:cNvSpPr txBox="1">
            <a:spLocks noGrp="1"/>
          </p:cNvSpPr>
          <p:nvPr>
            <p:ph type="sldNum" idx="12"/>
          </p:nvPr>
        </p:nvSpPr>
        <p:spPr>
          <a:xfrm>
            <a:off x="8174038" y="1588"/>
            <a:ext cx="762000" cy="366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
        <p:nvSpPr>
          <p:cNvPr id="83" name="Google Shape;83;p28"/>
          <p:cNvSpPr txBox="1">
            <a:spLocks noGrp="1"/>
          </p:cNvSpPr>
          <p:nvPr>
            <p:ph type="ftr" idx="11"/>
          </p:nvPr>
        </p:nvSpPr>
        <p:spPr>
          <a:xfrm>
            <a:off x="5257800" y="612775"/>
            <a:ext cx="1325700"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4"/>
        <p:cNvGrpSpPr/>
        <p:nvPr/>
      </p:nvGrpSpPr>
      <p:grpSpPr>
        <a:xfrm>
          <a:off x="0" y="0"/>
          <a:ext cx="0" cy="0"/>
          <a:chOff x="0" y="0"/>
          <a:chExt cx="0" cy="0"/>
        </a:xfrm>
      </p:grpSpPr>
      <p:sp>
        <p:nvSpPr>
          <p:cNvPr id="85" name="Google Shape;85;p29"/>
          <p:cNvSpPr txBox="1">
            <a:spLocks noGrp="1"/>
          </p:cNvSpPr>
          <p:nvPr>
            <p:ph type="title"/>
          </p:nvPr>
        </p:nvSpPr>
        <p:spPr>
          <a:xfrm>
            <a:off x="457200" y="1143000"/>
            <a:ext cx="8229600" cy="1069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9"/>
          <p:cNvSpPr txBox="1">
            <a:spLocks noGrp="1"/>
          </p:cNvSpPr>
          <p:nvPr>
            <p:ph type="dt" idx="10"/>
          </p:nvPr>
        </p:nvSpPr>
        <p:spPr>
          <a:xfrm>
            <a:off x="6583363" y="612775"/>
            <a:ext cx="9573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9"/>
          <p:cNvSpPr txBox="1">
            <a:spLocks noGrp="1"/>
          </p:cNvSpPr>
          <p:nvPr>
            <p:ph type="ftr" idx="11"/>
          </p:nvPr>
        </p:nvSpPr>
        <p:spPr>
          <a:xfrm>
            <a:off x="5257800" y="612775"/>
            <a:ext cx="1325700"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9"/>
          <p:cNvSpPr txBox="1">
            <a:spLocks noGrp="1"/>
          </p:cNvSpPr>
          <p:nvPr>
            <p:ph type="sldNum" idx="12"/>
          </p:nvPr>
        </p:nvSpPr>
        <p:spPr>
          <a:xfrm>
            <a:off x="8174038" y="1588"/>
            <a:ext cx="762000" cy="366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
        <p:cNvGrpSpPr/>
        <p:nvPr/>
      </p:nvGrpSpPr>
      <p:grpSpPr>
        <a:xfrm>
          <a:off x="0" y="0"/>
          <a:ext cx="0" cy="0"/>
          <a:chOff x="0" y="0"/>
          <a:chExt cx="0" cy="0"/>
        </a:xfrm>
      </p:grpSpPr>
      <p:sp>
        <p:nvSpPr>
          <p:cNvPr id="90" name="Google Shape;90;p30"/>
          <p:cNvSpPr txBox="1">
            <a:spLocks noGrp="1"/>
          </p:cNvSpPr>
          <p:nvPr>
            <p:ph type="dt" idx="10"/>
          </p:nvPr>
        </p:nvSpPr>
        <p:spPr>
          <a:xfrm>
            <a:off x="6586538" y="612775"/>
            <a:ext cx="9573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0"/>
          <p:cNvSpPr txBox="1">
            <a:spLocks noGrp="1"/>
          </p:cNvSpPr>
          <p:nvPr>
            <p:ph type="ftr" idx="11"/>
          </p:nvPr>
        </p:nvSpPr>
        <p:spPr>
          <a:xfrm>
            <a:off x="5257800" y="612775"/>
            <a:ext cx="1325700"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0"/>
          <p:cNvSpPr txBox="1">
            <a:spLocks noGrp="1"/>
          </p:cNvSpPr>
          <p:nvPr>
            <p:ph type="sldNum" idx="12"/>
          </p:nvPr>
        </p:nvSpPr>
        <p:spPr>
          <a:xfrm>
            <a:off x="8174038" y="1588"/>
            <a:ext cx="762000" cy="366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1"/>
          <p:cNvSpPr/>
          <p:nvPr/>
        </p:nvSpPr>
        <p:spPr>
          <a:xfrm>
            <a:off x="0" y="366713"/>
            <a:ext cx="9144000" cy="84000"/>
          </a:xfrm>
          <a:prstGeom prst="rect">
            <a:avLst/>
          </a:prstGeom>
          <a:solidFill>
            <a:schemeClr val="accent2">
              <a:alpha val="494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7" name="Google Shape;7;p21"/>
          <p:cNvSpPr/>
          <p:nvPr/>
        </p:nvSpPr>
        <p:spPr>
          <a:xfrm>
            <a:off x="0" y="0"/>
            <a:ext cx="9144000" cy="3111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8" name="Google Shape;8;p21"/>
          <p:cNvSpPr/>
          <p:nvPr/>
        </p:nvSpPr>
        <p:spPr>
          <a:xfrm>
            <a:off x="0" y="307975"/>
            <a:ext cx="9144000" cy="92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9" name="Google Shape;9;p21"/>
          <p:cNvSpPr/>
          <p:nvPr/>
        </p:nvSpPr>
        <p:spPr>
          <a:xfrm rot="10800000" flipH="1">
            <a:off x="5410200" y="360250"/>
            <a:ext cx="3733800" cy="90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10" name="Google Shape;10;p21"/>
          <p:cNvSpPr/>
          <p:nvPr/>
        </p:nvSpPr>
        <p:spPr>
          <a:xfrm rot="10800000" flipH="1">
            <a:off x="5410200" y="439813"/>
            <a:ext cx="3733800" cy="180900"/>
          </a:xfrm>
          <a:prstGeom prst="rect">
            <a:avLst/>
          </a:prstGeom>
          <a:solidFill>
            <a:schemeClr val="accent2">
              <a:alpha val="494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11" name="Google Shape;11;p21"/>
          <p:cNvSpPr/>
          <p:nvPr/>
        </p:nvSpPr>
        <p:spPr>
          <a:xfrm>
            <a:off x="5407025" y="496888"/>
            <a:ext cx="3063900" cy="285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12" name="Google Shape;12;p21"/>
          <p:cNvSpPr/>
          <p:nvPr/>
        </p:nvSpPr>
        <p:spPr>
          <a:xfrm>
            <a:off x="7373938" y="588963"/>
            <a:ext cx="1600200" cy="366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13" name="Google Shape;13;p21"/>
          <p:cNvSpPr/>
          <p:nvPr/>
        </p:nvSpPr>
        <p:spPr>
          <a:xfrm>
            <a:off x="9085263" y="-1588"/>
            <a:ext cx="57300" cy="620700"/>
          </a:xfrm>
          <a:prstGeom prst="rect">
            <a:avLst/>
          </a:prstGeom>
          <a:solidFill>
            <a:srgbClr val="FFFFFF">
              <a:alpha val="643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14" name="Google Shape;14;p21"/>
          <p:cNvSpPr/>
          <p:nvPr/>
        </p:nvSpPr>
        <p:spPr>
          <a:xfrm>
            <a:off x="9043988" y="-1588"/>
            <a:ext cx="28500" cy="620700"/>
          </a:xfrm>
          <a:prstGeom prst="rect">
            <a:avLst/>
          </a:prstGeom>
          <a:solidFill>
            <a:srgbClr val="FFFFFF">
              <a:alpha val="643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15" name="Google Shape;15;p21"/>
          <p:cNvSpPr/>
          <p:nvPr/>
        </p:nvSpPr>
        <p:spPr>
          <a:xfrm>
            <a:off x="9024938" y="-1588"/>
            <a:ext cx="9600" cy="620700"/>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16" name="Google Shape;16;p21"/>
          <p:cNvSpPr/>
          <p:nvPr/>
        </p:nvSpPr>
        <p:spPr>
          <a:xfrm>
            <a:off x="8975725" y="-1588"/>
            <a:ext cx="27000" cy="620700"/>
          </a:xfrm>
          <a:prstGeom prst="rect">
            <a:avLst/>
          </a:pr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17" name="Google Shape;17;p21"/>
          <p:cNvSpPr/>
          <p:nvPr/>
        </p:nvSpPr>
        <p:spPr>
          <a:xfrm>
            <a:off x="8915400" y="0"/>
            <a:ext cx="55500" cy="585900"/>
          </a:xfrm>
          <a:prstGeom prst="rect">
            <a:avLst/>
          </a:prstGeom>
          <a:solidFill>
            <a:srgbClr val="FFFFFF">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18" name="Google Shape;18;p21"/>
          <p:cNvSpPr/>
          <p:nvPr/>
        </p:nvSpPr>
        <p:spPr>
          <a:xfrm>
            <a:off x="8874125" y="0"/>
            <a:ext cx="7800" cy="585900"/>
          </a:xfrm>
          <a:prstGeom prst="rect">
            <a:avLst/>
          </a:prstGeom>
          <a:solidFill>
            <a:srgbClr val="FFFFFF">
              <a:alpha val="294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mic Sans MS"/>
              <a:ea typeface="Comic Sans MS"/>
              <a:cs typeface="Comic Sans MS"/>
              <a:sym typeface="Comic Sans MS"/>
            </a:endParaRPr>
          </a:p>
        </p:txBody>
      </p:sp>
      <p:sp>
        <p:nvSpPr>
          <p:cNvPr id="19" name="Google Shape;19;p21"/>
          <p:cNvSpPr txBox="1">
            <a:spLocks noGrp="1"/>
          </p:cNvSpPr>
          <p:nvPr>
            <p:ph type="title"/>
          </p:nvPr>
        </p:nvSpPr>
        <p:spPr>
          <a:xfrm>
            <a:off x="457200" y="1143000"/>
            <a:ext cx="8229600" cy="10668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1pPr>
            <a:lvl2pPr marR="0" lvl="1" algn="l">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2pPr>
            <a:lvl3pPr marR="0" lvl="2" algn="l">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3pPr>
            <a:lvl4pPr marR="0" lvl="3" algn="l">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4pPr>
            <a:lvl5pPr marR="0" lvl="4" algn="l">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5pPr>
            <a:lvl6pPr marR="0" lvl="5" algn="l">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6pPr>
            <a:lvl7pPr marR="0" lvl="6" algn="l">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7pPr>
            <a:lvl8pPr marR="0" lvl="7" algn="l">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8pPr>
            <a:lvl9pPr marR="0" lvl="8" algn="l">
              <a:lnSpc>
                <a:spcPct val="100000"/>
              </a:lnSpc>
              <a:spcBef>
                <a:spcPts val="0"/>
              </a:spcBef>
              <a:spcAft>
                <a:spcPts val="0"/>
              </a:spcAft>
              <a:buClr>
                <a:srgbClr val="000000"/>
              </a:buClr>
              <a:buSzPts val="1400"/>
              <a:buFont typeface="Arial"/>
              <a:buNone/>
              <a:defRPr sz="4000" b="0" i="0" u="none" strike="noStrike" cap="none">
                <a:solidFill>
                  <a:schemeClr val="dk2"/>
                </a:solidFill>
                <a:latin typeface="Trebuchet MS"/>
                <a:ea typeface="Trebuchet MS"/>
                <a:cs typeface="Trebuchet MS"/>
                <a:sym typeface="Trebuchet MS"/>
              </a:defRPr>
            </a:lvl9pPr>
          </a:lstStyle>
          <a:p>
            <a:endParaRPr/>
          </a:p>
        </p:txBody>
      </p:sp>
      <p:sp>
        <p:nvSpPr>
          <p:cNvPr id="20" name="Google Shape;20;p21"/>
          <p:cNvSpPr txBox="1">
            <a:spLocks noGrp="1"/>
          </p:cNvSpPr>
          <p:nvPr>
            <p:ph type="body" idx="1"/>
          </p:nvPr>
        </p:nvSpPr>
        <p:spPr>
          <a:xfrm>
            <a:off x="457200" y="2249488"/>
            <a:ext cx="8229600" cy="4324200"/>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300"/>
              </a:spcBef>
              <a:spcAft>
                <a:spcPts val="0"/>
              </a:spcAft>
              <a:buClr>
                <a:srgbClr val="9BBB59"/>
              </a:buClr>
              <a:buSzPts val="2800"/>
              <a:buFont typeface="Georgia"/>
              <a:buChar char="•"/>
              <a:defRPr sz="2800" b="0" i="0" u="none" strike="noStrike" cap="none">
                <a:solidFill>
                  <a:schemeClr val="dk1"/>
                </a:solidFill>
                <a:latin typeface="Georgia"/>
                <a:ea typeface="Georgia"/>
                <a:cs typeface="Georgia"/>
                <a:sym typeface="Georgia"/>
              </a:defRPr>
            </a:lvl1pPr>
            <a:lvl2pPr marL="914400" marR="0" lvl="1" indent="-393700" algn="l">
              <a:lnSpc>
                <a:spcPct val="100000"/>
              </a:lnSpc>
              <a:spcBef>
                <a:spcPts val="300"/>
              </a:spcBef>
              <a:spcAft>
                <a:spcPts val="0"/>
              </a:spcAft>
              <a:buClr>
                <a:schemeClr val="accent2"/>
              </a:buClr>
              <a:buSzPts val="2600"/>
              <a:buFont typeface="Georgia"/>
              <a:buChar char="▫"/>
              <a:defRPr sz="2600" b="0" i="0" u="none" strike="noStrike" cap="none">
                <a:solidFill>
                  <a:schemeClr val="accent2"/>
                </a:solidFill>
                <a:latin typeface="Georgia"/>
                <a:ea typeface="Georgia"/>
                <a:cs typeface="Georgia"/>
                <a:sym typeface="Georgia"/>
              </a:defRPr>
            </a:lvl2pPr>
            <a:lvl3pPr marL="1371600" marR="0" lvl="2" indent="-381000" algn="l">
              <a:lnSpc>
                <a:spcPct val="100000"/>
              </a:lnSpc>
              <a:spcBef>
                <a:spcPts val="300"/>
              </a:spcBef>
              <a:spcAft>
                <a:spcPts val="0"/>
              </a:spcAft>
              <a:buClr>
                <a:schemeClr val="accent1"/>
              </a:buClr>
              <a:buSzPts val="2400"/>
              <a:buFont typeface="Noto Sans Symbols"/>
              <a:buChar char="●"/>
              <a:defRPr sz="2400" b="0" i="0" u="none" strike="noStrike" cap="none">
                <a:solidFill>
                  <a:schemeClr val="accent1"/>
                </a:solidFill>
                <a:latin typeface="Georgia"/>
                <a:ea typeface="Georgia"/>
                <a:cs typeface="Georgia"/>
                <a:sym typeface="Georgia"/>
              </a:defRPr>
            </a:lvl3pPr>
            <a:lvl4pPr marL="1828800" marR="0" lvl="3" indent="-368300" algn="l">
              <a:lnSpc>
                <a:spcPct val="100000"/>
              </a:lnSpc>
              <a:spcBef>
                <a:spcPts val="300"/>
              </a:spcBef>
              <a:spcAft>
                <a:spcPts val="0"/>
              </a:spcAft>
              <a:buClr>
                <a:schemeClr val="accent1"/>
              </a:buClr>
              <a:buSzPts val="2200"/>
              <a:buFont typeface="Noto Sans Symbols"/>
              <a:buChar char="●"/>
              <a:defRPr sz="2200" b="0" i="0" u="none" strike="noStrike" cap="none">
                <a:solidFill>
                  <a:schemeClr val="accent1"/>
                </a:solidFill>
                <a:latin typeface="Georgia"/>
                <a:ea typeface="Georgia"/>
                <a:cs typeface="Georgia"/>
                <a:sym typeface="Georgia"/>
              </a:defRPr>
            </a:lvl4pPr>
            <a:lvl5pPr marL="2286000" marR="0" lvl="4" indent="-355600" algn="l">
              <a:lnSpc>
                <a:spcPct val="100000"/>
              </a:lnSpc>
              <a:spcBef>
                <a:spcPts val="300"/>
              </a:spcBef>
              <a:spcAft>
                <a:spcPts val="0"/>
              </a:spcAft>
              <a:buClr>
                <a:srgbClr val="9BBB59"/>
              </a:buClr>
              <a:buSzPts val="2000"/>
              <a:buFont typeface="Georgia"/>
              <a:buChar char="▫"/>
              <a:defRPr sz="2000" b="0" i="0" u="none" strike="noStrike" cap="none">
                <a:solidFill>
                  <a:srgbClr val="9BBB59"/>
                </a:solidFill>
                <a:latin typeface="Georgia"/>
                <a:ea typeface="Georgia"/>
                <a:cs typeface="Georgia"/>
                <a:sym typeface="Georgia"/>
              </a:defRPr>
            </a:lvl5pPr>
            <a:lvl6pPr marL="2743200" marR="0" lvl="5" indent="-342900" algn="l">
              <a:lnSpc>
                <a:spcPct val="100000"/>
              </a:lnSpc>
              <a:spcBef>
                <a:spcPts val="300"/>
              </a:spcBef>
              <a:spcAft>
                <a:spcPts val="0"/>
              </a:spcAft>
              <a:buClr>
                <a:schemeClr val="accent3"/>
              </a:buClr>
              <a:buSzPts val="1800"/>
              <a:buFont typeface="Georgia"/>
              <a:buChar char="▫"/>
              <a:defRPr sz="1800" b="0" i="0" u="none" strike="noStrike" cap="none">
                <a:solidFill>
                  <a:schemeClr val="accent3"/>
                </a:solidFill>
                <a:latin typeface="Georgia"/>
                <a:ea typeface="Georgia"/>
                <a:cs typeface="Georgia"/>
                <a:sym typeface="Georgia"/>
              </a:defRPr>
            </a:lvl6pPr>
            <a:lvl7pPr marL="3200400" marR="0" lvl="6" indent="-330200" algn="l">
              <a:lnSpc>
                <a:spcPct val="100000"/>
              </a:lnSpc>
              <a:spcBef>
                <a:spcPts val="300"/>
              </a:spcBef>
              <a:spcAft>
                <a:spcPts val="0"/>
              </a:spcAft>
              <a:buClr>
                <a:schemeClr val="accent3"/>
              </a:buClr>
              <a:buSzPts val="1600"/>
              <a:buFont typeface="Georgia"/>
              <a:buChar char="▫"/>
              <a:defRPr sz="1600" b="0" i="0" u="none" strike="noStrike" cap="none">
                <a:solidFill>
                  <a:schemeClr val="accent3"/>
                </a:solidFill>
                <a:latin typeface="Georgia"/>
                <a:ea typeface="Georgia"/>
                <a:cs typeface="Georgia"/>
                <a:sym typeface="Georgia"/>
              </a:defRPr>
            </a:lvl7pPr>
            <a:lvl8pPr marL="3657600" marR="0" lvl="7" indent="-323850" algn="l">
              <a:lnSpc>
                <a:spcPct val="100000"/>
              </a:lnSpc>
              <a:spcBef>
                <a:spcPts val="300"/>
              </a:spcBef>
              <a:spcAft>
                <a:spcPts val="0"/>
              </a:spcAft>
              <a:buClr>
                <a:schemeClr val="accent3"/>
              </a:buClr>
              <a:buSzPts val="1500"/>
              <a:buFont typeface="Georgia"/>
              <a:buChar char="◦"/>
              <a:defRPr sz="1500" b="0" i="0" u="none" strike="noStrike" cap="none">
                <a:solidFill>
                  <a:schemeClr val="accent3"/>
                </a:solidFill>
                <a:latin typeface="Georgia"/>
                <a:ea typeface="Georgia"/>
                <a:cs typeface="Georgia"/>
                <a:sym typeface="Georgia"/>
              </a:defRPr>
            </a:lvl8pPr>
            <a:lvl9pPr marL="4114800" marR="0" lvl="8" indent="-317500" algn="l">
              <a:lnSpc>
                <a:spcPct val="100000"/>
              </a:lnSpc>
              <a:spcBef>
                <a:spcPts val="300"/>
              </a:spcBef>
              <a:spcAft>
                <a:spcPts val="0"/>
              </a:spcAft>
              <a:buClr>
                <a:schemeClr val="accent3"/>
              </a:buClr>
              <a:buSzPts val="1400"/>
              <a:buFont typeface="Georgia"/>
              <a:buChar char="◦"/>
              <a:defRPr sz="1400" b="0" i="0" u="none" strike="noStrike" cap="none">
                <a:solidFill>
                  <a:schemeClr val="accent3"/>
                </a:solidFill>
                <a:latin typeface="Georgia"/>
                <a:ea typeface="Georgia"/>
                <a:cs typeface="Georgia"/>
                <a:sym typeface="Georgia"/>
              </a:defRPr>
            </a:lvl9pPr>
          </a:lstStyle>
          <a:p>
            <a:endParaRPr/>
          </a:p>
        </p:txBody>
      </p:sp>
      <p:sp>
        <p:nvSpPr>
          <p:cNvPr id="21" name="Google Shape;21;p21"/>
          <p:cNvSpPr txBox="1">
            <a:spLocks noGrp="1"/>
          </p:cNvSpPr>
          <p:nvPr>
            <p:ph type="dt" idx="10"/>
          </p:nvPr>
        </p:nvSpPr>
        <p:spPr>
          <a:xfrm>
            <a:off x="6586538" y="612775"/>
            <a:ext cx="957300" cy="4572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800" b="0" i="0" u="none" strike="noStrike" cap="none">
                <a:solidFill>
                  <a:schemeClr val="accent2"/>
                </a:solidFill>
                <a:latin typeface="Comic Sans MS"/>
                <a:ea typeface="Comic Sans MS"/>
                <a:cs typeface="Comic Sans MS"/>
                <a:sym typeface="Comic Sans M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22" name="Google Shape;22;p21"/>
          <p:cNvSpPr txBox="1">
            <a:spLocks noGrp="1"/>
          </p:cNvSpPr>
          <p:nvPr>
            <p:ph type="ftr" idx="11"/>
          </p:nvPr>
        </p:nvSpPr>
        <p:spPr>
          <a:xfrm>
            <a:off x="5257800" y="612775"/>
            <a:ext cx="1325700" cy="457200"/>
          </a:xfrm>
          <a:prstGeom prst="rect">
            <a:avLst/>
          </a:prstGeom>
          <a:noFill/>
          <a:ln>
            <a:noFill/>
          </a:ln>
        </p:spPr>
        <p:txBody>
          <a:bodyPr spcFirstLastPara="1" wrap="square" lIns="91425" tIns="45700" rIns="91425" bIns="45700" anchor="t" anchorCtr="0">
            <a:noAutofit/>
          </a:bodyPr>
          <a:lstStyle>
            <a:lvl1pPr marR="0" lvl="0" algn="r">
              <a:lnSpc>
                <a:spcPct val="100000"/>
              </a:lnSpc>
              <a:spcBef>
                <a:spcPts val="0"/>
              </a:spcBef>
              <a:spcAft>
                <a:spcPts val="0"/>
              </a:spcAft>
              <a:buClr>
                <a:srgbClr val="000000"/>
              </a:buClr>
              <a:buSzPts val="1400"/>
              <a:buFont typeface="Arial"/>
              <a:buNone/>
              <a:defRPr sz="800" b="0" i="0" u="none" strike="noStrike" cap="none">
                <a:solidFill>
                  <a:schemeClr val="accent2"/>
                </a:solidFill>
                <a:latin typeface="Comic Sans MS"/>
                <a:ea typeface="Comic Sans MS"/>
                <a:cs typeface="Comic Sans MS"/>
                <a:sym typeface="Comic Sans M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23" name="Google Shape;23;p21"/>
          <p:cNvSpPr txBox="1">
            <a:spLocks noGrp="1"/>
          </p:cNvSpPr>
          <p:nvPr>
            <p:ph type="sldNum" idx="12"/>
          </p:nvPr>
        </p:nvSpPr>
        <p:spPr>
          <a:xfrm>
            <a:off x="8174038" y="1588"/>
            <a:ext cx="762000" cy="366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hyperlink" Target="http://www.dexterandgordon.co.uk/products/full/159.jpg" TargetMode="External"/><Relationship Id="rId7" Type="http://schemas.openxmlformats.org/officeDocument/2006/relationships/hyperlink" Target="http://www.dexterandgordon.co.uk/products/full/26.jp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hyperlink" Target="http://www.dexterandgordon.co.uk/products/full/30.jpg" TargetMode="External"/><Relationship Id="rId10" Type="http://schemas.openxmlformats.org/officeDocument/2006/relationships/image" Target="../media/image37.jpg"/><Relationship Id="rId4" Type="http://schemas.openxmlformats.org/officeDocument/2006/relationships/image" Target="../media/image34.jpg"/><Relationship Id="rId9" Type="http://schemas.openxmlformats.org/officeDocument/2006/relationships/hyperlink" Target="http://en.wikipedia.org/wiki/File:Multi-use_water_bottle.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haddenhaminfant.bucks.sch.uk/web/reception/24792"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hyperlink" Target="https://www.haddenhaminfant.bucks.sch.uk/web/year_reception/58129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
          <p:cNvSpPr txBox="1">
            <a:spLocks noGrp="1"/>
          </p:cNvSpPr>
          <p:nvPr>
            <p:ph type="title"/>
          </p:nvPr>
        </p:nvSpPr>
        <p:spPr>
          <a:xfrm>
            <a:off x="457200" y="692696"/>
            <a:ext cx="8229600" cy="187220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Welcome to Haddenham Community Infant School,</a:t>
            </a:r>
            <a:br>
              <a:rPr lang="en-GB"/>
            </a:br>
            <a:r>
              <a:rPr lang="en-GB"/>
              <a:t> Early Years Foundation Stage</a:t>
            </a:r>
            <a:endParaRPr/>
          </a:p>
        </p:txBody>
      </p:sp>
      <p:pic>
        <p:nvPicPr>
          <p:cNvPr id="124" name="Google Shape;124;p1"/>
          <p:cNvPicPr preferRelativeResize="0"/>
          <p:nvPr/>
        </p:nvPicPr>
        <p:blipFill rotWithShape="1">
          <a:blip r:embed="rId3">
            <a:alphaModFix/>
          </a:blip>
          <a:srcRect/>
          <a:stretch/>
        </p:blipFill>
        <p:spPr>
          <a:xfrm>
            <a:off x="5180725" y="2704850"/>
            <a:ext cx="2912325" cy="3893575"/>
          </a:xfrm>
          <a:prstGeom prst="rect">
            <a:avLst/>
          </a:prstGeom>
          <a:noFill/>
          <a:ln>
            <a:noFill/>
          </a:ln>
        </p:spPr>
      </p:pic>
      <p:pic>
        <p:nvPicPr>
          <p:cNvPr id="125" name="Google Shape;125;p1"/>
          <p:cNvPicPr preferRelativeResize="0"/>
          <p:nvPr/>
        </p:nvPicPr>
        <p:blipFill rotWithShape="1">
          <a:blip r:embed="rId4">
            <a:alphaModFix/>
          </a:blip>
          <a:srcRect/>
          <a:stretch/>
        </p:blipFill>
        <p:spPr>
          <a:xfrm>
            <a:off x="1713773" y="3896496"/>
            <a:ext cx="3006450" cy="2749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5de1e62e0e_0_0"/>
          <p:cNvSpPr txBox="1"/>
          <p:nvPr/>
        </p:nvSpPr>
        <p:spPr>
          <a:xfrm>
            <a:off x="122475" y="688850"/>
            <a:ext cx="8878800" cy="6028800"/>
          </a:xfrm>
          <a:prstGeom prst="rect">
            <a:avLst/>
          </a:prstGeom>
          <a:noFill/>
          <a:ln>
            <a:noFill/>
          </a:ln>
        </p:spPr>
        <p:txBody>
          <a:bodyPr spcFirstLastPara="1" wrap="square" lIns="91425" tIns="91425" rIns="91425" bIns="91425" anchor="t" anchorCtr="0">
            <a:spAutoFit/>
          </a:bodyPr>
          <a:lstStyle/>
          <a:p>
            <a:pPr marL="114300" lvl="0" indent="0" algn="l" rtl="0">
              <a:lnSpc>
                <a:spcPct val="90000"/>
              </a:lnSpc>
              <a:spcBef>
                <a:spcPts val="1000"/>
              </a:spcBef>
              <a:spcAft>
                <a:spcPts val="0"/>
              </a:spcAft>
              <a:buNone/>
            </a:pPr>
            <a:r>
              <a:rPr lang="en-GB" sz="2600" b="1">
                <a:solidFill>
                  <a:schemeClr val="dk1"/>
                </a:solidFill>
              </a:rPr>
              <a:t>We actively promote positive behaviour</a:t>
            </a:r>
            <a:endParaRPr sz="2600" b="1">
              <a:solidFill>
                <a:schemeClr val="dk1"/>
              </a:solidFill>
            </a:endParaRPr>
          </a:p>
          <a:p>
            <a:pPr marL="114300" lvl="0" indent="0" algn="l" rtl="0">
              <a:lnSpc>
                <a:spcPct val="90000"/>
              </a:lnSpc>
              <a:spcBef>
                <a:spcPts val="1000"/>
              </a:spcBef>
              <a:spcAft>
                <a:spcPts val="0"/>
              </a:spcAft>
              <a:buNone/>
            </a:pPr>
            <a:r>
              <a:rPr lang="en-GB" sz="2600" b="1">
                <a:solidFill>
                  <a:schemeClr val="dk1"/>
                </a:solidFill>
              </a:rPr>
              <a:t>through key values and continual supportive</a:t>
            </a:r>
            <a:endParaRPr sz="2600" b="1">
              <a:solidFill>
                <a:schemeClr val="dk1"/>
              </a:solidFill>
            </a:endParaRPr>
          </a:p>
          <a:p>
            <a:pPr marL="114300" lvl="0" indent="0" algn="l" rtl="0">
              <a:lnSpc>
                <a:spcPct val="90000"/>
              </a:lnSpc>
              <a:spcBef>
                <a:spcPts val="1000"/>
              </a:spcBef>
              <a:spcAft>
                <a:spcPts val="0"/>
              </a:spcAft>
              <a:buNone/>
            </a:pPr>
            <a:r>
              <a:rPr lang="en-GB" sz="2600" b="1">
                <a:solidFill>
                  <a:schemeClr val="dk1"/>
                </a:solidFill>
              </a:rPr>
              <a:t>modelling. </a:t>
            </a:r>
            <a:endParaRPr sz="2600" b="1">
              <a:solidFill>
                <a:schemeClr val="dk1"/>
              </a:solidFill>
            </a:endParaRPr>
          </a:p>
          <a:p>
            <a:pPr marL="114300" lvl="0" indent="0" algn="l" rtl="0">
              <a:lnSpc>
                <a:spcPct val="90000"/>
              </a:lnSpc>
              <a:spcBef>
                <a:spcPts val="1000"/>
              </a:spcBef>
              <a:spcAft>
                <a:spcPts val="0"/>
              </a:spcAft>
              <a:buNone/>
            </a:pPr>
            <a:r>
              <a:rPr lang="en-GB" sz="2600">
                <a:solidFill>
                  <a:schemeClr val="dk1"/>
                </a:solidFill>
              </a:rPr>
              <a:t>Rainbow Ladder</a:t>
            </a:r>
            <a:endParaRPr sz="2600">
              <a:solidFill>
                <a:schemeClr val="dk1"/>
              </a:solidFill>
            </a:endParaRPr>
          </a:p>
          <a:p>
            <a:pPr marL="12700" lvl="0" indent="0" algn="l" rtl="0">
              <a:lnSpc>
                <a:spcPct val="90000"/>
              </a:lnSpc>
              <a:spcBef>
                <a:spcPts val="1000"/>
              </a:spcBef>
              <a:spcAft>
                <a:spcPts val="0"/>
              </a:spcAft>
              <a:buNone/>
            </a:pPr>
            <a:endParaRPr sz="1800">
              <a:solidFill>
                <a:schemeClr val="dk1"/>
              </a:solidFill>
            </a:endParaRPr>
          </a:p>
          <a:p>
            <a:pPr marL="12700" lvl="0" indent="0" algn="l" rtl="0">
              <a:lnSpc>
                <a:spcPct val="90000"/>
              </a:lnSpc>
              <a:spcBef>
                <a:spcPts val="1000"/>
              </a:spcBef>
              <a:spcAft>
                <a:spcPts val="0"/>
              </a:spcAft>
              <a:buNone/>
            </a:pPr>
            <a:endParaRPr sz="1800">
              <a:solidFill>
                <a:schemeClr val="dk1"/>
              </a:solidFill>
            </a:endParaRPr>
          </a:p>
          <a:p>
            <a:pPr marL="12700" lvl="0" indent="0" algn="l" rtl="0">
              <a:lnSpc>
                <a:spcPct val="90000"/>
              </a:lnSpc>
              <a:spcBef>
                <a:spcPts val="1000"/>
              </a:spcBef>
              <a:spcAft>
                <a:spcPts val="0"/>
              </a:spcAft>
              <a:buNone/>
            </a:pPr>
            <a:endParaRPr sz="1800">
              <a:solidFill>
                <a:schemeClr val="dk1"/>
              </a:solidFill>
            </a:endParaRPr>
          </a:p>
          <a:p>
            <a:pPr marL="114300" lvl="0" indent="0" algn="l" rtl="0">
              <a:lnSpc>
                <a:spcPct val="90000"/>
              </a:lnSpc>
              <a:spcBef>
                <a:spcPts val="1000"/>
              </a:spcBef>
              <a:spcAft>
                <a:spcPts val="0"/>
              </a:spcAft>
              <a:buNone/>
            </a:pPr>
            <a:r>
              <a:rPr lang="en-GB" sz="2600" b="1">
                <a:solidFill>
                  <a:schemeClr val="dk1"/>
                </a:solidFill>
              </a:rPr>
              <a:t>Self Regulation</a:t>
            </a:r>
            <a:endParaRPr sz="2600" b="1">
              <a:solidFill>
                <a:schemeClr val="dk1"/>
              </a:solidFill>
            </a:endParaRPr>
          </a:p>
          <a:p>
            <a:pPr marL="114300" lvl="0" indent="0" algn="l" rtl="0">
              <a:lnSpc>
                <a:spcPct val="90000"/>
              </a:lnSpc>
              <a:spcBef>
                <a:spcPts val="1000"/>
              </a:spcBef>
              <a:spcAft>
                <a:spcPts val="0"/>
              </a:spcAft>
              <a:buNone/>
            </a:pPr>
            <a:r>
              <a:rPr lang="en-GB" sz="2600" b="1">
                <a:solidFill>
                  <a:schemeClr val="dk1"/>
                </a:solidFill>
              </a:rPr>
              <a:t>(the management of emotions)</a:t>
            </a:r>
            <a:endParaRPr sz="2600" b="1">
              <a:solidFill>
                <a:schemeClr val="dk1"/>
              </a:solidFill>
            </a:endParaRPr>
          </a:p>
          <a:p>
            <a:pPr marL="114300" lvl="0" indent="0" algn="l" rtl="0">
              <a:lnSpc>
                <a:spcPct val="90000"/>
              </a:lnSpc>
              <a:spcBef>
                <a:spcPts val="1000"/>
              </a:spcBef>
              <a:spcAft>
                <a:spcPts val="0"/>
              </a:spcAft>
              <a:buNone/>
            </a:pPr>
            <a:r>
              <a:rPr lang="en-GB" sz="2600">
                <a:solidFill>
                  <a:schemeClr val="dk1"/>
                </a:solidFill>
              </a:rPr>
              <a:t>Zones of Regulation; giving the child</a:t>
            </a:r>
            <a:endParaRPr sz="2600">
              <a:solidFill>
                <a:schemeClr val="dk1"/>
              </a:solidFill>
            </a:endParaRPr>
          </a:p>
          <a:p>
            <a:pPr marL="114300" lvl="0" indent="0" algn="l" rtl="0">
              <a:lnSpc>
                <a:spcPct val="90000"/>
              </a:lnSpc>
              <a:spcBef>
                <a:spcPts val="1000"/>
              </a:spcBef>
              <a:spcAft>
                <a:spcPts val="0"/>
              </a:spcAft>
              <a:buNone/>
            </a:pPr>
            <a:r>
              <a:rPr lang="en-GB" sz="2600">
                <a:solidFill>
                  <a:schemeClr val="dk1"/>
                </a:solidFill>
              </a:rPr>
              <a:t>the tools to discuss their emotions </a:t>
            </a:r>
            <a:endParaRPr sz="2600">
              <a:solidFill>
                <a:schemeClr val="dk1"/>
              </a:solidFill>
            </a:endParaRPr>
          </a:p>
          <a:p>
            <a:pPr marL="114300" lvl="0" indent="0" algn="l" rtl="0">
              <a:lnSpc>
                <a:spcPct val="90000"/>
              </a:lnSpc>
              <a:spcBef>
                <a:spcPts val="1000"/>
              </a:spcBef>
              <a:spcAft>
                <a:spcPts val="0"/>
              </a:spcAft>
              <a:buNone/>
            </a:pPr>
            <a:r>
              <a:rPr lang="en-GB" sz="2600">
                <a:solidFill>
                  <a:schemeClr val="dk1"/>
                </a:solidFill>
              </a:rPr>
              <a:t>and find strategies to support them.</a:t>
            </a:r>
            <a:endParaRPr sz="2600">
              <a:solidFill>
                <a:schemeClr val="dk1"/>
              </a:solidFill>
            </a:endParaRPr>
          </a:p>
        </p:txBody>
      </p:sp>
      <p:pic>
        <p:nvPicPr>
          <p:cNvPr id="187" name="Google Shape;187;g35de1e62e0e_0_0"/>
          <p:cNvPicPr preferRelativeResize="0"/>
          <p:nvPr/>
        </p:nvPicPr>
        <p:blipFill>
          <a:blip r:embed="rId3">
            <a:alphaModFix/>
          </a:blip>
          <a:stretch>
            <a:fillRect/>
          </a:stretch>
        </p:blipFill>
        <p:spPr>
          <a:xfrm>
            <a:off x="7736725" y="417425"/>
            <a:ext cx="1009975" cy="4098474"/>
          </a:xfrm>
          <a:prstGeom prst="rect">
            <a:avLst/>
          </a:prstGeom>
          <a:noFill/>
          <a:ln>
            <a:noFill/>
          </a:ln>
        </p:spPr>
      </p:pic>
      <p:pic>
        <p:nvPicPr>
          <p:cNvPr id="188" name="Google Shape;188;g35de1e62e0e_0_0"/>
          <p:cNvPicPr preferRelativeResize="0"/>
          <p:nvPr/>
        </p:nvPicPr>
        <p:blipFill>
          <a:blip r:embed="rId4">
            <a:alphaModFix/>
          </a:blip>
          <a:stretch>
            <a:fillRect/>
          </a:stretch>
        </p:blipFill>
        <p:spPr>
          <a:xfrm>
            <a:off x="5798175" y="4684275"/>
            <a:ext cx="3203099" cy="2109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35ffb4fcafa_0_5"/>
          <p:cNvSpPr txBox="1">
            <a:spLocks noGrp="1"/>
          </p:cNvSpPr>
          <p:nvPr>
            <p:ph type="title"/>
          </p:nvPr>
        </p:nvSpPr>
        <p:spPr>
          <a:xfrm>
            <a:off x="457200" y="836850"/>
            <a:ext cx="82296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GB"/>
              <a:t>Parental/Carer Involvement</a:t>
            </a:r>
            <a:endParaRPr/>
          </a:p>
        </p:txBody>
      </p:sp>
      <p:sp>
        <p:nvSpPr>
          <p:cNvPr id="194" name="Google Shape;194;g35ffb4fcafa_0_5"/>
          <p:cNvSpPr txBox="1">
            <a:spLocks noGrp="1"/>
          </p:cNvSpPr>
          <p:nvPr>
            <p:ph type="body" idx="1"/>
          </p:nvPr>
        </p:nvSpPr>
        <p:spPr>
          <a:xfrm>
            <a:off x="457200" y="2249488"/>
            <a:ext cx="8229600" cy="4324200"/>
          </a:xfrm>
          <a:prstGeom prst="rect">
            <a:avLst/>
          </a:prstGeom>
        </p:spPr>
        <p:txBody>
          <a:bodyPr spcFirstLastPara="1" wrap="square" lIns="91425" tIns="45700" rIns="91425" bIns="45700" anchor="t" anchorCtr="0">
            <a:noAutofit/>
          </a:bodyPr>
          <a:lstStyle/>
          <a:p>
            <a:pPr marL="0" lvl="0" indent="0" algn="ctr" rtl="0">
              <a:spcBef>
                <a:spcPts val="300"/>
              </a:spcBef>
              <a:spcAft>
                <a:spcPts val="0"/>
              </a:spcAft>
              <a:buClr>
                <a:schemeClr val="dk1"/>
              </a:buClr>
              <a:buSzPts val="1100"/>
              <a:buFont typeface="Arial"/>
              <a:buNone/>
            </a:pPr>
            <a:r>
              <a:rPr lang="en-GB" sz="2300">
                <a:latin typeface="Arial"/>
                <a:ea typeface="Arial"/>
                <a:cs typeface="Arial"/>
                <a:sym typeface="Arial"/>
              </a:rPr>
              <a:t>We focus on the development of the whole child and family/carer and school relationships plays a big part in this. It is important to us that we build relationships of trust not only with your child but with their families as well.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6"/>
          <p:cNvSpPr txBox="1">
            <a:spLocks noGrp="1"/>
          </p:cNvSpPr>
          <p:nvPr>
            <p:ph type="title"/>
          </p:nvPr>
        </p:nvSpPr>
        <p:spPr>
          <a:xfrm>
            <a:off x="457200" y="279973"/>
            <a:ext cx="82296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Parental/Carer Involvement</a:t>
            </a:r>
            <a:endParaRPr/>
          </a:p>
        </p:txBody>
      </p:sp>
      <p:sp>
        <p:nvSpPr>
          <p:cNvPr id="200" name="Google Shape;200;p16"/>
          <p:cNvSpPr txBox="1">
            <a:spLocks noGrp="1"/>
          </p:cNvSpPr>
          <p:nvPr>
            <p:ph type="body" idx="1"/>
          </p:nvPr>
        </p:nvSpPr>
        <p:spPr>
          <a:xfrm>
            <a:off x="457200" y="1102175"/>
            <a:ext cx="8229600" cy="5755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300"/>
              </a:spcBef>
              <a:spcAft>
                <a:spcPts val="0"/>
              </a:spcAft>
              <a:buNone/>
            </a:pPr>
            <a:endParaRPr sz="2000">
              <a:latin typeface="Arial"/>
              <a:ea typeface="Arial"/>
              <a:cs typeface="Arial"/>
              <a:sym typeface="Arial"/>
            </a:endParaRPr>
          </a:p>
          <a:p>
            <a:pPr marL="457200" lvl="0" indent="0" algn="l" rtl="0">
              <a:lnSpc>
                <a:spcPct val="100000"/>
              </a:lnSpc>
              <a:spcBef>
                <a:spcPts val="300"/>
              </a:spcBef>
              <a:spcAft>
                <a:spcPts val="0"/>
              </a:spcAft>
              <a:buNone/>
            </a:pPr>
            <a:r>
              <a:rPr lang="en-GB" sz="2000">
                <a:latin typeface="Arial"/>
                <a:ea typeface="Arial"/>
                <a:cs typeface="Arial"/>
                <a:sym typeface="Arial"/>
              </a:rPr>
              <a:t>We very much welcome and want to support your contributions to your child’s learning journey. We are the experts in learning and  development and parents and carers are the experts in the child.</a:t>
            </a:r>
            <a:endParaRPr sz="2000">
              <a:latin typeface="Arial"/>
              <a:ea typeface="Arial"/>
              <a:cs typeface="Arial"/>
              <a:sym typeface="Arial"/>
            </a:endParaRPr>
          </a:p>
          <a:p>
            <a:pPr marL="457200" lvl="0" indent="0" algn="l" rtl="0">
              <a:lnSpc>
                <a:spcPct val="100000"/>
              </a:lnSpc>
              <a:spcBef>
                <a:spcPts val="300"/>
              </a:spcBef>
              <a:spcAft>
                <a:spcPts val="0"/>
              </a:spcAft>
              <a:buNone/>
            </a:pPr>
            <a:endParaRPr sz="1900">
              <a:latin typeface="Arial"/>
              <a:ea typeface="Arial"/>
              <a:cs typeface="Arial"/>
              <a:sym typeface="Arial"/>
            </a:endParaRPr>
          </a:p>
          <a:p>
            <a:pPr marL="365125" lvl="0" indent="-261937" algn="l" rtl="0">
              <a:lnSpc>
                <a:spcPct val="100000"/>
              </a:lnSpc>
              <a:spcBef>
                <a:spcPts val="300"/>
              </a:spcBef>
              <a:spcAft>
                <a:spcPts val="0"/>
              </a:spcAft>
              <a:buSzPts val="1900"/>
              <a:buChar char="•"/>
            </a:pPr>
            <a:r>
              <a:rPr lang="en-GB" sz="1900" b="1">
                <a:latin typeface="Arial"/>
                <a:ea typeface="Arial"/>
                <a:cs typeface="Arial"/>
                <a:sym typeface="Arial"/>
              </a:rPr>
              <a:t>Tapestry</a:t>
            </a:r>
            <a:r>
              <a:rPr lang="en-GB" sz="1900">
                <a:latin typeface="Arial"/>
                <a:ea typeface="Arial"/>
                <a:cs typeface="Arial"/>
                <a:sym typeface="Arial"/>
              </a:rPr>
              <a:t> - A secure online journal where we can share with you your child’s learning in school as well as us having the opportunity to see and value what learning moments are happening outside of school too.</a:t>
            </a:r>
            <a:endParaRPr sz="1900"/>
          </a:p>
          <a:p>
            <a:pPr marL="109538" lvl="0" indent="0" algn="l" rtl="0">
              <a:lnSpc>
                <a:spcPct val="100000"/>
              </a:lnSpc>
              <a:spcBef>
                <a:spcPts val="300"/>
              </a:spcBef>
              <a:spcAft>
                <a:spcPts val="0"/>
              </a:spcAft>
              <a:buSzPts val="1800"/>
              <a:buNone/>
            </a:pPr>
            <a:endParaRPr sz="1900">
              <a:latin typeface="Arial"/>
              <a:ea typeface="Arial"/>
              <a:cs typeface="Arial"/>
              <a:sym typeface="Arial"/>
            </a:endParaRPr>
          </a:p>
          <a:p>
            <a:pPr marL="365125" lvl="0" indent="-261937" algn="l" rtl="0">
              <a:lnSpc>
                <a:spcPct val="100000"/>
              </a:lnSpc>
              <a:spcBef>
                <a:spcPts val="300"/>
              </a:spcBef>
              <a:spcAft>
                <a:spcPts val="0"/>
              </a:spcAft>
              <a:buSzPts val="1900"/>
              <a:buChar char="•"/>
            </a:pPr>
            <a:r>
              <a:rPr lang="en-GB" sz="1900" b="1">
                <a:latin typeface="Arial"/>
                <a:ea typeface="Arial"/>
                <a:cs typeface="Arial"/>
                <a:sym typeface="Arial"/>
              </a:rPr>
              <a:t>Newsletters -</a:t>
            </a:r>
            <a:r>
              <a:rPr lang="en-GB" sz="1900">
                <a:latin typeface="Arial"/>
                <a:ea typeface="Arial"/>
                <a:cs typeface="Arial"/>
                <a:sym typeface="Arial"/>
              </a:rPr>
              <a:t> Weekly Reception newsletter outlining our adventures for the following week and suggested fun activities to do with your children. Please let us know if you require this in an alternative format. We also send out a whole school newsletter so that you are kept up to date with whole school news.</a:t>
            </a:r>
            <a:endParaRPr sz="1900">
              <a:latin typeface="Arial"/>
              <a:ea typeface="Arial"/>
              <a:cs typeface="Arial"/>
              <a:sym typeface="Arial"/>
            </a:endParaRPr>
          </a:p>
          <a:p>
            <a:pPr marL="457200" lvl="0" indent="0" algn="l" rtl="0">
              <a:lnSpc>
                <a:spcPct val="100000"/>
              </a:lnSpc>
              <a:spcBef>
                <a:spcPts val="300"/>
              </a:spcBef>
              <a:spcAft>
                <a:spcPts val="0"/>
              </a:spcAft>
              <a:buNone/>
            </a:pPr>
            <a:endParaRPr sz="2000">
              <a:latin typeface="Arial"/>
              <a:ea typeface="Arial"/>
              <a:cs typeface="Arial"/>
              <a:sym typeface="Arial"/>
            </a:endParaRPr>
          </a:p>
          <a:p>
            <a:pPr marL="365125" lvl="0" indent="-141287" algn="l" rtl="0">
              <a:lnSpc>
                <a:spcPct val="100000"/>
              </a:lnSpc>
              <a:spcBef>
                <a:spcPts val="300"/>
              </a:spcBef>
              <a:spcAft>
                <a:spcPts val="0"/>
              </a:spcAft>
              <a:buSzPts val="1800"/>
              <a:buNone/>
            </a:pPr>
            <a:endParaRPr sz="1800">
              <a:latin typeface="Arial"/>
              <a:ea typeface="Arial"/>
              <a:cs typeface="Arial"/>
              <a:sym typeface="Arial"/>
            </a:endParaRPr>
          </a:p>
          <a:p>
            <a:pPr marL="0" lvl="0" indent="0" algn="l" rtl="0">
              <a:lnSpc>
                <a:spcPct val="100000"/>
              </a:lnSpc>
              <a:spcBef>
                <a:spcPts val="300"/>
              </a:spcBef>
              <a:spcAft>
                <a:spcPts val="0"/>
              </a:spcAft>
              <a:buNone/>
            </a:pPr>
            <a:endParaRPr sz="1800">
              <a:latin typeface="Arial"/>
              <a:ea typeface="Arial"/>
              <a:cs typeface="Arial"/>
              <a:sym typeface="Arial"/>
            </a:endParaRPr>
          </a:p>
          <a:p>
            <a:pPr marL="0" lvl="0" indent="0" algn="l" rtl="0">
              <a:lnSpc>
                <a:spcPct val="100000"/>
              </a:lnSpc>
              <a:spcBef>
                <a:spcPts val="300"/>
              </a:spcBef>
              <a:spcAft>
                <a:spcPts val="0"/>
              </a:spcAft>
              <a:buNone/>
            </a:pPr>
            <a:endParaRPr sz="1800">
              <a:latin typeface="Arial"/>
              <a:ea typeface="Arial"/>
              <a:cs typeface="Arial"/>
              <a:sym typeface="Arial"/>
            </a:endParaRPr>
          </a:p>
          <a:p>
            <a:pPr marL="365125" lvl="0" indent="-141287" algn="l" rtl="0">
              <a:lnSpc>
                <a:spcPct val="100000"/>
              </a:lnSpc>
              <a:spcBef>
                <a:spcPts val="300"/>
              </a:spcBef>
              <a:spcAft>
                <a:spcPts val="0"/>
              </a:spcAft>
              <a:buSzPts val="1800"/>
              <a:buNone/>
            </a:pPr>
            <a:endParaRPr sz="1600">
              <a:latin typeface="Arial"/>
              <a:ea typeface="Arial"/>
              <a:cs typeface="Arial"/>
              <a:sym typeface="Arial"/>
            </a:endParaRPr>
          </a:p>
          <a:p>
            <a:pPr marL="365125" lvl="0" indent="-141287" algn="l" rtl="0">
              <a:lnSpc>
                <a:spcPct val="100000"/>
              </a:lnSpc>
              <a:spcBef>
                <a:spcPts val="300"/>
              </a:spcBef>
              <a:spcAft>
                <a:spcPts val="0"/>
              </a:spcAft>
              <a:buSzPts val="1800"/>
              <a:buNone/>
            </a:pPr>
            <a:endParaRPr sz="1600">
              <a:latin typeface="Arial"/>
              <a:ea typeface="Arial"/>
              <a:cs typeface="Arial"/>
              <a:sym typeface="Arial"/>
            </a:endParaRPr>
          </a:p>
          <a:p>
            <a:pPr marL="365125" lvl="0" indent="-141287" algn="l" rtl="0">
              <a:lnSpc>
                <a:spcPct val="100000"/>
              </a:lnSpc>
              <a:spcBef>
                <a:spcPts val="300"/>
              </a:spcBef>
              <a:spcAft>
                <a:spcPts val="0"/>
              </a:spcAft>
              <a:buSzPts val="1800"/>
              <a:buNone/>
            </a:pPr>
            <a:endParaRPr sz="1800">
              <a:latin typeface="Arial"/>
              <a:ea typeface="Arial"/>
              <a:cs typeface="Arial"/>
              <a:sym typeface="Arial"/>
            </a:endParaRPr>
          </a:p>
          <a:p>
            <a:pPr marL="365125" lvl="0" indent="-141287" algn="l" rtl="0">
              <a:lnSpc>
                <a:spcPct val="100000"/>
              </a:lnSpc>
              <a:spcBef>
                <a:spcPts val="300"/>
              </a:spcBef>
              <a:spcAft>
                <a:spcPts val="0"/>
              </a:spcAft>
              <a:buSzPts val="1800"/>
              <a:buNone/>
            </a:pPr>
            <a:endParaRPr sz="1800">
              <a:latin typeface="Arial"/>
              <a:ea typeface="Arial"/>
              <a:cs typeface="Arial"/>
              <a:sym typeface="Arial"/>
            </a:endParaRPr>
          </a:p>
          <a:p>
            <a:pPr marL="365125" lvl="0" indent="-141287" algn="l" rtl="0">
              <a:lnSpc>
                <a:spcPct val="100000"/>
              </a:lnSpc>
              <a:spcBef>
                <a:spcPts val="300"/>
              </a:spcBef>
              <a:spcAft>
                <a:spcPts val="0"/>
              </a:spcAft>
              <a:buSzPts val="1800"/>
              <a:buNone/>
            </a:pPr>
            <a:endParaRPr sz="1800">
              <a:latin typeface="Arial"/>
              <a:ea typeface="Arial"/>
              <a:cs typeface="Arial"/>
              <a:sym typeface="Arial"/>
            </a:endParaRPr>
          </a:p>
          <a:p>
            <a:pPr marL="365125" lvl="0" indent="-141287" algn="l" rtl="0">
              <a:lnSpc>
                <a:spcPct val="100000"/>
              </a:lnSpc>
              <a:spcBef>
                <a:spcPts val="300"/>
              </a:spcBef>
              <a:spcAft>
                <a:spcPts val="0"/>
              </a:spcAft>
              <a:buSzPts val="1800"/>
              <a:buNone/>
            </a:pPr>
            <a:endParaRPr/>
          </a:p>
          <a:p>
            <a:pPr marL="365125" lvl="0" indent="-255587" algn="l" rtl="0">
              <a:lnSpc>
                <a:spcPct val="100000"/>
              </a:lnSpc>
              <a:spcBef>
                <a:spcPts val="300"/>
              </a:spcBef>
              <a:spcAft>
                <a:spcPts val="0"/>
              </a:spcAft>
              <a:buSzPts val="3200"/>
              <a:buNone/>
            </a:pPr>
            <a:endParaRPr sz="320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354a4b7a97f_0_1"/>
          <p:cNvSpPr txBox="1">
            <a:spLocks noGrp="1"/>
          </p:cNvSpPr>
          <p:nvPr>
            <p:ph type="title"/>
          </p:nvPr>
        </p:nvSpPr>
        <p:spPr>
          <a:xfrm>
            <a:off x="457200" y="760300"/>
            <a:ext cx="82296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GB"/>
              <a:t>Parental/Carer Involvement cont.</a:t>
            </a:r>
            <a:endParaRPr/>
          </a:p>
        </p:txBody>
      </p:sp>
      <p:sp>
        <p:nvSpPr>
          <p:cNvPr id="206" name="Google Shape;206;g354a4b7a97f_0_1"/>
          <p:cNvSpPr txBox="1">
            <a:spLocks noGrp="1"/>
          </p:cNvSpPr>
          <p:nvPr>
            <p:ph type="body" idx="1"/>
          </p:nvPr>
        </p:nvSpPr>
        <p:spPr>
          <a:xfrm>
            <a:off x="457200" y="1827101"/>
            <a:ext cx="8145900" cy="4746600"/>
          </a:xfrm>
          <a:prstGeom prst="rect">
            <a:avLst/>
          </a:prstGeom>
        </p:spPr>
        <p:txBody>
          <a:bodyPr spcFirstLastPara="1" wrap="square" lIns="91425" tIns="45700" rIns="91425" bIns="45700" anchor="t" anchorCtr="0">
            <a:noAutofit/>
          </a:bodyPr>
          <a:lstStyle/>
          <a:p>
            <a:pPr marL="365125" lvl="0" indent="-261937" algn="l" rtl="0">
              <a:spcBef>
                <a:spcPts val="300"/>
              </a:spcBef>
              <a:spcAft>
                <a:spcPts val="0"/>
              </a:spcAft>
              <a:buClr>
                <a:schemeClr val="accent3"/>
              </a:buClr>
              <a:buSzPts val="1900"/>
              <a:buChar char="•"/>
            </a:pPr>
            <a:r>
              <a:rPr lang="en-GB" sz="1900" b="1">
                <a:latin typeface="Arial"/>
                <a:ea typeface="Arial"/>
                <a:cs typeface="Arial"/>
                <a:sym typeface="Arial"/>
              </a:rPr>
              <a:t>Reading at home</a:t>
            </a:r>
            <a:r>
              <a:rPr lang="en-GB" sz="1900">
                <a:latin typeface="Arial"/>
                <a:ea typeface="Arial"/>
                <a:cs typeface="Arial"/>
                <a:sym typeface="Arial"/>
              </a:rPr>
              <a:t>  - Special reading time at home holds so many benefits including building self-esteem, vocabulary, feeding imagination and it even improves their sleeping patterns!</a:t>
            </a:r>
            <a:endParaRPr sz="1900">
              <a:latin typeface="Arial"/>
              <a:ea typeface="Arial"/>
              <a:cs typeface="Arial"/>
              <a:sym typeface="Arial"/>
            </a:endParaRPr>
          </a:p>
          <a:p>
            <a:pPr marL="457200" lvl="0" indent="0" algn="l" rtl="0">
              <a:spcBef>
                <a:spcPts val="300"/>
              </a:spcBef>
              <a:spcAft>
                <a:spcPts val="0"/>
              </a:spcAft>
              <a:buClr>
                <a:schemeClr val="dk1"/>
              </a:buClr>
              <a:buSzPts val="1100"/>
              <a:buFont typeface="Arial"/>
              <a:buNone/>
            </a:pPr>
            <a:endParaRPr sz="1900">
              <a:latin typeface="Arial"/>
              <a:ea typeface="Arial"/>
              <a:cs typeface="Arial"/>
              <a:sym typeface="Arial"/>
            </a:endParaRPr>
          </a:p>
          <a:p>
            <a:pPr marL="365125" lvl="0" indent="-261937" algn="l" rtl="0">
              <a:spcBef>
                <a:spcPts val="300"/>
              </a:spcBef>
              <a:spcAft>
                <a:spcPts val="0"/>
              </a:spcAft>
              <a:buClr>
                <a:schemeClr val="accent3"/>
              </a:buClr>
              <a:buSzPts val="1900"/>
              <a:buFont typeface="Arial"/>
              <a:buChar char="•"/>
            </a:pPr>
            <a:r>
              <a:rPr lang="en-GB" sz="1900" b="1">
                <a:latin typeface="Arial"/>
                <a:ea typeface="Arial"/>
                <a:cs typeface="Arial"/>
                <a:sym typeface="Arial"/>
              </a:rPr>
              <a:t>Stay and play sessions </a:t>
            </a:r>
            <a:r>
              <a:rPr lang="en-GB" sz="1900">
                <a:latin typeface="Arial"/>
                <a:ea typeface="Arial"/>
                <a:cs typeface="Arial"/>
                <a:sym typeface="Arial"/>
              </a:rPr>
              <a:t>- We invite you in to school join us in our adventures. We also invite you in for ‘Book Looks’.</a:t>
            </a:r>
            <a:endParaRPr sz="1900">
              <a:latin typeface="Arial"/>
              <a:ea typeface="Arial"/>
              <a:cs typeface="Arial"/>
              <a:sym typeface="Arial"/>
            </a:endParaRPr>
          </a:p>
          <a:p>
            <a:pPr marL="457200" lvl="0" indent="0" algn="l" rtl="0">
              <a:spcBef>
                <a:spcPts val="300"/>
              </a:spcBef>
              <a:spcAft>
                <a:spcPts val="0"/>
              </a:spcAft>
              <a:buNone/>
            </a:pPr>
            <a:endParaRPr sz="1900">
              <a:latin typeface="Arial"/>
              <a:ea typeface="Arial"/>
              <a:cs typeface="Arial"/>
              <a:sym typeface="Arial"/>
            </a:endParaRPr>
          </a:p>
          <a:p>
            <a:pPr marL="365125" lvl="0" indent="-261937" algn="l" rtl="0">
              <a:spcBef>
                <a:spcPts val="300"/>
              </a:spcBef>
              <a:spcAft>
                <a:spcPts val="0"/>
              </a:spcAft>
              <a:buClr>
                <a:schemeClr val="accent3"/>
              </a:buClr>
              <a:buSzPts val="1900"/>
              <a:buFont typeface="Arial"/>
              <a:buChar char="•"/>
            </a:pPr>
            <a:r>
              <a:rPr lang="en-GB" sz="1900" b="1">
                <a:latin typeface="Arial"/>
                <a:ea typeface="Arial"/>
                <a:cs typeface="Arial"/>
                <a:sym typeface="Arial"/>
              </a:rPr>
              <a:t>Workshops</a:t>
            </a:r>
            <a:r>
              <a:rPr lang="en-GB" sz="1900">
                <a:latin typeface="Arial"/>
                <a:ea typeface="Arial"/>
                <a:cs typeface="Arial"/>
                <a:sym typeface="Arial"/>
              </a:rPr>
              <a:t> to provide you with strategies on how best to support your child at home.</a:t>
            </a:r>
            <a:endParaRPr sz="1900">
              <a:latin typeface="Arial"/>
              <a:ea typeface="Arial"/>
              <a:cs typeface="Arial"/>
              <a:sym typeface="Arial"/>
            </a:endParaRPr>
          </a:p>
          <a:p>
            <a:pPr marL="457200" lvl="0" indent="0" algn="l" rtl="0">
              <a:spcBef>
                <a:spcPts val="300"/>
              </a:spcBef>
              <a:spcAft>
                <a:spcPts val="0"/>
              </a:spcAft>
              <a:buNone/>
            </a:pPr>
            <a:endParaRPr sz="1900">
              <a:latin typeface="Arial"/>
              <a:ea typeface="Arial"/>
              <a:cs typeface="Arial"/>
              <a:sym typeface="Arial"/>
            </a:endParaRPr>
          </a:p>
          <a:p>
            <a:pPr marL="365125" lvl="0" indent="-261937" algn="l" rtl="0">
              <a:spcBef>
                <a:spcPts val="300"/>
              </a:spcBef>
              <a:spcAft>
                <a:spcPts val="0"/>
              </a:spcAft>
              <a:buClr>
                <a:schemeClr val="accent3"/>
              </a:buClr>
              <a:buSzPts val="1900"/>
              <a:buFont typeface="Arial"/>
              <a:buChar char="•"/>
            </a:pPr>
            <a:r>
              <a:rPr lang="en-GB" sz="1900" b="1">
                <a:latin typeface="Arial"/>
                <a:ea typeface="Arial"/>
                <a:cs typeface="Arial"/>
                <a:sym typeface="Arial"/>
              </a:rPr>
              <a:t>Parent Feedback - </a:t>
            </a:r>
            <a:r>
              <a:rPr lang="en-GB" sz="1900">
                <a:latin typeface="Arial"/>
                <a:ea typeface="Arial"/>
                <a:cs typeface="Arial"/>
                <a:sym typeface="Arial"/>
              </a:rPr>
              <a:t>We are always striving to provide the best learning community for you and your child and we welcome your feedback in order for us to do this. We regularly send out questionnaires and we also have parent forum meetings.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6"/>
          <p:cNvSpPr txBox="1">
            <a:spLocks noGrp="1"/>
          </p:cNvSpPr>
          <p:nvPr>
            <p:ph type="title"/>
          </p:nvPr>
        </p:nvSpPr>
        <p:spPr>
          <a:xfrm>
            <a:off x="588050" y="-19075"/>
            <a:ext cx="8229600" cy="1066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SzPct val="28806"/>
              <a:buNone/>
            </a:pPr>
            <a:r>
              <a:rPr lang="en-GB" sz="5400">
                <a:latin typeface="Arial"/>
                <a:ea typeface="Arial"/>
                <a:cs typeface="Arial"/>
                <a:sym typeface="Arial"/>
              </a:rPr>
              <a:t>A Typical Day in Reception</a:t>
            </a:r>
            <a:endParaRPr/>
          </a:p>
        </p:txBody>
      </p:sp>
      <p:pic>
        <p:nvPicPr>
          <p:cNvPr id="212" name="Google Shape;212;p6"/>
          <p:cNvPicPr preferRelativeResize="0"/>
          <p:nvPr/>
        </p:nvPicPr>
        <p:blipFill rotWithShape="1">
          <a:blip r:embed="rId3">
            <a:alphaModFix/>
          </a:blip>
          <a:srcRect/>
          <a:stretch/>
        </p:blipFill>
        <p:spPr>
          <a:xfrm>
            <a:off x="6868743" y="1027545"/>
            <a:ext cx="1771269" cy="2444608"/>
          </a:xfrm>
          <a:prstGeom prst="rect">
            <a:avLst/>
          </a:prstGeom>
          <a:noFill/>
          <a:ln>
            <a:noFill/>
          </a:ln>
        </p:spPr>
      </p:pic>
      <p:pic>
        <p:nvPicPr>
          <p:cNvPr id="213" name="Google Shape;213;p6"/>
          <p:cNvPicPr preferRelativeResize="0"/>
          <p:nvPr/>
        </p:nvPicPr>
        <p:blipFill rotWithShape="1">
          <a:blip r:embed="rId4">
            <a:alphaModFix/>
          </a:blip>
          <a:srcRect/>
          <a:stretch/>
        </p:blipFill>
        <p:spPr>
          <a:xfrm>
            <a:off x="3910663" y="1046907"/>
            <a:ext cx="1584364" cy="2430735"/>
          </a:xfrm>
          <a:prstGeom prst="rect">
            <a:avLst/>
          </a:prstGeom>
          <a:noFill/>
          <a:ln>
            <a:noFill/>
          </a:ln>
        </p:spPr>
      </p:pic>
      <p:sp>
        <p:nvSpPr>
          <p:cNvPr id="214" name="Google Shape;214;p6"/>
          <p:cNvSpPr txBox="1"/>
          <p:nvPr/>
        </p:nvSpPr>
        <p:spPr>
          <a:xfrm>
            <a:off x="6767377" y="3548273"/>
            <a:ext cx="1974000" cy="384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900" b="0" i="0" u="none" strike="noStrike" cap="none">
                <a:solidFill>
                  <a:schemeClr val="dk1"/>
                </a:solidFill>
                <a:latin typeface="Comic Sans MS"/>
                <a:ea typeface="Comic Sans MS"/>
                <a:cs typeface="Comic Sans MS"/>
                <a:sym typeface="Comic Sans MS"/>
              </a:rPr>
              <a:t>Mrs Crump</a:t>
            </a:r>
            <a:endParaRPr sz="1900" b="0" i="0" u="none" strike="noStrike" cap="none">
              <a:solidFill>
                <a:schemeClr val="dk1"/>
              </a:solidFill>
              <a:latin typeface="Comic Sans MS"/>
              <a:ea typeface="Comic Sans MS"/>
              <a:cs typeface="Comic Sans MS"/>
              <a:sym typeface="Comic Sans MS"/>
            </a:endParaRPr>
          </a:p>
        </p:txBody>
      </p:sp>
      <p:sp>
        <p:nvSpPr>
          <p:cNvPr id="215" name="Google Shape;215;p6"/>
          <p:cNvSpPr txBox="1"/>
          <p:nvPr/>
        </p:nvSpPr>
        <p:spPr>
          <a:xfrm>
            <a:off x="3597528" y="3551236"/>
            <a:ext cx="2379900" cy="384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900" b="0" i="0" u="none" strike="noStrike" cap="none">
                <a:solidFill>
                  <a:schemeClr val="dk1"/>
                </a:solidFill>
                <a:latin typeface="Comic Sans MS"/>
                <a:ea typeface="Comic Sans MS"/>
                <a:cs typeface="Comic Sans MS"/>
                <a:sym typeface="Comic Sans MS"/>
              </a:rPr>
              <a:t>Miss Lewis</a:t>
            </a:r>
            <a:endParaRPr sz="1900" b="0" i="0" u="none" strike="noStrike" cap="none">
              <a:solidFill>
                <a:schemeClr val="dk1"/>
              </a:solidFill>
              <a:latin typeface="Comic Sans MS"/>
              <a:ea typeface="Comic Sans MS"/>
              <a:cs typeface="Comic Sans MS"/>
              <a:sym typeface="Comic Sans MS"/>
            </a:endParaRPr>
          </a:p>
        </p:txBody>
      </p:sp>
      <p:sp>
        <p:nvSpPr>
          <p:cNvPr id="216" name="Google Shape;216;p6"/>
          <p:cNvSpPr txBox="1"/>
          <p:nvPr/>
        </p:nvSpPr>
        <p:spPr>
          <a:xfrm>
            <a:off x="3791632" y="6439626"/>
            <a:ext cx="1991700" cy="384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900" b="0" i="0" u="none" strike="noStrike" cap="none">
                <a:solidFill>
                  <a:schemeClr val="dk1"/>
                </a:solidFill>
                <a:latin typeface="Comic Sans MS"/>
                <a:ea typeface="Comic Sans MS"/>
                <a:cs typeface="Comic Sans MS"/>
                <a:sym typeface="Comic Sans MS"/>
              </a:rPr>
              <a:t>Mrs Bryson</a:t>
            </a:r>
            <a:endParaRPr sz="1900" b="0" i="0" u="none" strike="noStrike" cap="none">
              <a:solidFill>
                <a:schemeClr val="dk1"/>
              </a:solidFill>
              <a:latin typeface="Comic Sans MS"/>
              <a:ea typeface="Comic Sans MS"/>
              <a:cs typeface="Comic Sans MS"/>
              <a:sym typeface="Comic Sans MS"/>
            </a:endParaRPr>
          </a:p>
        </p:txBody>
      </p:sp>
      <p:sp>
        <p:nvSpPr>
          <p:cNvPr id="217" name="Google Shape;217;p6"/>
          <p:cNvSpPr txBox="1"/>
          <p:nvPr/>
        </p:nvSpPr>
        <p:spPr>
          <a:xfrm>
            <a:off x="6758514" y="6488701"/>
            <a:ext cx="1991700" cy="384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900" b="0" i="0" u="none" strike="noStrike" cap="none">
                <a:solidFill>
                  <a:schemeClr val="dk1"/>
                </a:solidFill>
                <a:latin typeface="Comic Sans MS"/>
                <a:ea typeface="Comic Sans MS"/>
                <a:cs typeface="Comic Sans MS"/>
                <a:sym typeface="Comic Sans MS"/>
              </a:rPr>
              <a:t>Mrs Teggart</a:t>
            </a:r>
            <a:endParaRPr sz="1900" b="0" i="0" u="none" strike="noStrike" cap="none">
              <a:solidFill>
                <a:schemeClr val="dk1"/>
              </a:solidFill>
              <a:latin typeface="Comic Sans MS"/>
              <a:ea typeface="Comic Sans MS"/>
              <a:cs typeface="Comic Sans MS"/>
              <a:sym typeface="Comic Sans MS"/>
            </a:endParaRPr>
          </a:p>
        </p:txBody>
      </p:sp>
      <p:pic>
        <p:nvPicPr>
          <p:cNvPr id="218" name="Google Shape;218;p6"/>
          <p:cNvPicPr preferRelativeResize="0"/>
          <p:nvPr/>
        </p:nvPicPr>
        <p:blipFill rotWithShape="1">
          <a:blip r:embed="rId5">
            <a:alphaModFix/>
          </a:blip>
          <a:srcRect/>
          <a:stretch/>
        </p:blipFill>
        <p:spPr>
          <a:xfrm>
            <a:off x="3791630" y="4009708"/>
            <a:ext cx="1822433" cy="2429910"/>
          </a:xfrm>
          <a:prstGeom prst="rect">
            <a:avLst/>
          </a:prstGeom>
          <a:noFill/>
          <a:ln>
            <a:noFill/>
          </a:ln>
        </p:spPr>
      </p:pic>
      <p:pic>
        <p:nvPicPr>
          <p:cNvPr id="219" name="Google Shape;219;p6"/>
          <p:cNvPicPr preferRelativeResize="0"/>
          <p:nvPr/>
        </p:nvPicPr>
        <p:blipFill rotWithShape="1">
          <a:blip r:embed="rId6">
            <a:alphaModFix/>
          </a:blip>
          <a:srcRect/>
          <a:stretch/>
        </p:blipFill>
        <p:spPr>
          <a:xfrm>
            <a:off x="6969715" y="4009295"/>
            <a:ext cx="1748848" cy="2430736"/>
          </a:xfrm>
          <a:prstGeom prst="rect">
            <a:avLst/>
          </a:prstGeom>
          <a:noFill/>
          <a:ln>
            <a:noFill/>
          </a:ln>
        </p:spPr>
      </p:pic>
      <p:pic>
        <p:nvPicPr>
          <p:cNvPr id="220" name="Google Shape;220;p6"/>
          <p:cNvPicPr preferRelativeResize="0"/>
          <p:nvPr/>
        </p:nvPicPr>
        <p:blipFill rotWithShape="1">
          <a:blip r:embed="rId7">
            <a:alphaModFix/>
          </a:blip>
          <a:srcRect l="-4230" r="4229"/>
          <a:stretch/>
        </p:blipFill>
        <p:spPr>
          <a:xfrm>
            <a:off x="886678" y="4110200"/>
            <a:ext cx="2171235" cy="2358300"/>
          </a:xfrm>
          <a:prstGeom prst="rect">
            <a:avLst/>
          </a:prstGeom>
          <a:noFill/>
          <a:ln>
            <a:noFill/>
          </a:ln>
        </p:spPr>
      </p:pic>
      <p:sp>
        <p:nvSpPr>
          <p:cNvPr id="221" name="Google Shape;221;p6"/>
          <p:cNvSpPr txBox="1"/>
          <p:nvPr/>
        </p:nvSpPr>
        <p:spPr>
          <a:xfrm>
            <a:off x="1077813" y="6504301"/>
            <a:ext cx="1991700" cy="384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900">
                <a:solidFill>
                  <a:schemeClr val="dk1"/>
                </a:solidFill>
                <a:latin typeface="Comic Sans MS"/>
                <a:ea typeface="Comic Sans MS"/>
                <a:cs typeface="Comic Sans MS"/>
                <a:sym typeface="Comic Sans MS"/>
              </a:rPr>
              <a:t>Mrs Timberlake</a:t>
            </a:r>
            <a:endParaRPr sz="1900" b="0" i="0" u="none" strike="noStrike" cap="none">
              <a:solidFill>
                <a:schemeClr val="dk1"/>
              </a:solidFill>
              <a:latin typeface="Comic Sans MS"/>
              <a:ea typeface="Comic Sans MS"/>
              <a:cs typeface="Comic Sans MS"/>
              <a:sym typeface="Comic Sans MS"/>
            </a:endParaRPr>
          </a:p>
        </p:txBody>
      </p:sp>
      <p:pic>
        <p:nvPicPr>
          <p:cNvPr id="222" name="Google Shape;222;p6"/>
          <p:cNvPicPr preferRelativeResize="0"/>
          <p:nvPr/>
        </p:nvPicPr>
        <p:blipFill>
          <a:blip r:embed="rId8">
            <a:alphaModFix/>
          </a:blip>
          <a:stretch>
            <a:fillRect/>
          </a:stretch>
        </p:blipFill>
        <p:spPr>
          <a:xfrm>
            <a:off x="1061073" y="1090125"/>
            <a:ext cx="1822450" cy="2344297"/>
          </a:xfrm>
          <a:prstGeom prst="rect">
            <a:avLst/>
          </a:prstGeom>
          <a:noFill/>
          <a:ln>
            <a:noFill/>
          </a:ln>
        </p:spPr>
      </p:pic>
      <p:sp>
        <p:nvSpPr>
          <p:cNvPr id="223" name="Google Shape;223;p6"/>
          <p:cNvSpPr txBox="1"/>
          <p:nvPr/>
        </p:nvSpPr>
        <p:spPr>
          <a:xfrm>
            <a:off x="782340" y="3548273"/>
            <a:ext cx="2379900" cy="384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900" b="0" i="0" u="none" strike="noStrike" cap="none">
                <a:solidFill>
                  <a:schemeClr val="dk1"/>
                </a:solidFill>
                <a:latin typeface="Comic Sans MS"/>
                <a:ea typeface="Comic Sans MS"/>
                <a:cs typeface="Comic Sans MS"/>
                <a:sym typeface="Comic Sans MS"/>
              </a:rPr>
              <a:t>M</a:t>
            </a:r>
            <a:r>
              <a:rPr lang="en-GB" sz="1900">
                <a:solidFill>
                  <a:schemeClr val="dk1"/>
                </a:solidFill>
                <a:latin typeface="Comic Sans MS"/>
                <a:ea typeface="Comic Sans MS"/>
                <a:cs typeface="Comic Sans MS"/>
                <a:sym typeface="Comic Sans MS"/>
              </a:rPr>
              <a:t>rs Moult</a:t>
            </a:r>
            <a:endParaRPr sz="1900" b="0" i="0" u="none" strike="noStrike" cap="none">
              <a:solidFill>
                <a:schemeClr val="dk1"/>
              </a:solidFill>
              <a:latin typeface="Comic Sans MS"/>
              <a:ea typeface="Comic Sans MS"/>
              <a:cs typeface="Comic Sans MS"/>
              <a:sym typeface="Comic Sans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7"/>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8:35 – 8:45</a:t>
            </a:r>
            <a:endParaRPr/>
          </a:p>
        </p:txBody>
      </p:sp>
      <p:sp>
        <p:nvSpPr>
          <p:cNvPr id="229" name="Google Shape;229;p7"/>
          <p:cNvSpPr txBox="1">
            <a:spLocks noGrp="1"/>
          </p:cNvSpPr>
          <p:nvPr>
            <p:ph type="body" idx="1"/>
          </p:nvPr>
        </p:nvSpPr>
        <p:spPr>
          <a:xfrm>
            <a:off x="755650" y="1340768"/>
            <a:ext cx="7959725" cy="5088607"/>
          </a:xfrm>
          <a:prstGeom prst="rect">
            <a:avLst/>
          </a:prstGeom>
          <a:noFill/>
          <a:ln>
            <a:noFill/>
          </a:ln>
        </p:spPr>
        <p:txBody>
          <a:bodyPr spcFirstLastPara="1" wrap="square" lIns="91425" tIns="45700" rIns="91425" bIns="45700" anchor="t" anchorCtr="0">
            <a:noAutofit/>
          </a:bodyPr>
          <a:lstStyle/>
          <a:p>
            <a:pPr marL="365125" lvl="0" indent="-242887" algn="l" rtl="0">
              <a:lnSpc>
                <a:spcPct val="100000"/>
              </a:lnSpc>
              <a:spcBef>
                <a:spcPts val="0"/>
              </a:spcBef>
              <a:spcAft>
                <a:spcPts val="0"/>
              </a:spcAft>
              <a:buSzPts val="2600"/>
              <a:buChar char="•"/>
            </a:pPr>
            <a:r>
              <a:rPr lang="en-GB" sz="2600">
                <a:latin typeface="Arial"/>
                <a:ea typeface="Arial"/>
                <a:cs typeface="Arial"/>
                <a:sym typeface="Arial"/>
              </a:rPr>
              <a:t>The school gates are opened for parents and children to make their way to the gate of the Early Years outdoor area where they will be greeted by the Early Years team. When children come in on their own, they settle quicker, build independence and take more responsibility.</a:t>
            </a:r>
            <a:endParaRPr sz="2600">
              <a:latin typeface="Arial"/>
              <a:ea typeface="Arial"/>
              <a:cs typeface="Arial"/>
              <a:sym typeface="Arial"/>
            </a:endParaRPr>
          </a:p>
          <a:p>
            <a:pPr marL="365125" lvl="0" indent="-77786" algn="l" rtl="0">
              <a:lnSpc>
                <a:spcPct val="100000"/>
              </a:lnSpc>
              <a:spcBef>
                <a:spcPts val="300"/>
              </a:spcBef>
              <a:spcAft>
                <a:spcPts val="0"/>
              </a:spcAft>
              <a:buSzPts val="2800"/>
              <a:buNone/>
            </a:pPr>
            <a:endParaRPr>
              <a:latin typeface="Arial"/>
              <a:ea typeface="Arial"/>
              <a:cs typeface="Arial"/>
              <a:sym typeface="Arial"/>
            </a:endParaRPr>
          </a:p>
          <a:p>
            <a:pPr marL="365125" lvl="0" indent="-128586" algn="l" rtl="0">
              <a:lnSpc>
                <a:spcPct val="100000"/>
              </a:lnSpc>
              <a:spcBef>
                <a:spcPts val="300"/>
              </a:spcBef>
              <a:spcAft>
                <a:spcPts val="0"/>
              </a:spcAft>
              <a:buSzPts val="2000"/>
              <a:buNone/>
            </a:pPr>
            <a:endParaRPr sz="2000">
              <a:solidFill>
                <a:srgbClr val="FF0000"/>
              </a:solidFill>
              <a:latin typeface="Arial"/>
              <a:ea typeface="Arial"/>
              <a:cs typeface="Arial"/>
              <a:sym typeface="Arial"/>
            </a:endParaRPr>
          </a:p>
          <a:p>
            <a:pPr marL="365125" lvl="0" indent="-255587" algn="l" rtl="0">
              <a:lnSpc>
                <a:spcPct val="100000"/>
              </a:lnSpc>
              <a:spcBef>
                <a:spcPts val="300"/>
              </a:spcBef>
              <a:spcAft>
                <a:spcPts val="0"/>
              </a:spcAft>
              <a:buSzPts val="2000"/>
              <a:buFont typeface="Georgia"/>
              <a:buNone/>
            </a:pPr>
            <a:endParaRPr sz="2000">
              <a:solidFill>
                <a:srgbClr val="FF0000"/>
              </a:solidFill>
              <a:latin typeface="Arial"/>
              <a:ea typeface="Arial"/>
              <a:cs typeface="Arial"/>
              <a:sym typeface="Arial"/>
            </a:endParaRPr>
          </a:p>
        </p:txBody>
      </p:sp>
      <p:pic>
        <p:nvPicPr>
          <p:cNvPr id="230" name="Google Shape;230;p7"/>
          <p:cNvPicPr preferRelativeResize="0">
            <a:picLocks noGrp="1"/>
          </p:cNvPicPr>
          <p:nvPr>
            <p:ph type="body" idx="2"/>
          </p:nvPr>
        </p:nvPicPr>
        <p:blipFill rotWithShape="1">
          <a:blip r:embed="rId3">
            <a:alphaModFix/>
          </a:blip>
          <a:srcRect/>
          <a:stretch/>
        </p:blipFill>
        <p:spPr>
          <a:xfrm>
            <a:off x="5875424" y="3552075"/>
            <a:ext cx="1947000" cy="2877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8"/>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8:35 - 9:00</a:t>
            </a:r>
            <a:endParaRPr/>
          </a:p>
        </p:txBody>
      </p:sp>
      <p:sp>
        <p:nvSpPr>
          <p:cNvPr id="236" name="Google Shape;236;p8"/>
          <p:cNvSpPr txBox="1">
            <a:spLocks noGrp="1"/>
          </p:cNvSpPr>
          <p:nvPr>
            <p:ph type="body" idx="1"/>
          </p:nvPr>
        </p:nvSpPr>
        <p:spPr>
          <a:xfrm>
            <a:off x="323850" y="1340768"/>
            <a:ext cx="6048375" cy="4017045"/>
          </a:xfrm>
          <a:prstGeom prst="rect">
            <a:avLst/>
          </a:prstGeom>
          <a:noFill/>
          <a:ln>
            <a:noFill/>
          </a:ln>
        </p:spPr>
        <p:txBody>
          <a:bodyPr spcFirstLastPara="1" wrap="square" lIns="91425" tIns="45700" rIns="91425" bIns="45700" anchor="t" anchorCtr="0">
            <a:noAutofit/>
          </a:bodyPr>
          <a:lstStyle/>
          <a:p>
            <a:pPr marL="365125" lvl="0" indent="-255587" algn="l" rtl="0">
              <a:lnSpc>
                <a:spcPct val="100000"/>
              </a:lnSpc>
              <a:spcBef>
                <a:spcPts val="0"/>
              </a:spcBef>
              <a:spcAft>
                <a:spcPts val="0"/>
              </a:spcAft>
              <a:buSzPts val="2800"/>
              <a:buChar char="•"/>
            </a:pPr>
            <a:r>
              <a:rPr lang="en-GB">
                <a:latin typeface="Arial"/>
                <a:ea typeface="Arial"/>
                <a:cs typeface="Arial"/>
                <a:sym typeface="Arial"/>
              </a:rPr>
              <a:t>Children start the day with a learning activity as they come into the classroom.</a:t>
            </a:r>
            <a:endParaRPr/>
          </a:p>
        </p:txBody>
      </p:sp>
      <p:pic>
        <p:nvPicPr>
          <p:cNvPr id="237" name="Google Shape;237;p8"/>
          <p:cNvPicPr preferRelativeResize="0"/>
          <p:nvPr/>
        </p:nvPicPr>
        <p:blipFill rotWithShape="1">
          <a:blip r:embed="rId3">
            <a:alphaModFix/>
          </a:blip>
          <a:srcRect/>
          <a:stretch/>
        </p:blipFill>
        <p:spPr>
          <a:xfrm>
            <a:off x="1226048" y="3428988"/>
            <a:ext cx="3475075" cy="3202699"/>
          </a:xfrm>
          <a:prstGeom prst="rect">
            <a:avLst/>
          </a:prstGeom>
          <a:noFill/>
          <a:ln>
            <a:noFill/>
          </a:ln>
        </p:spPr>
      </p:pic>
      <p:pic>
        <p:nvPicPr>
          <p:cNvPr id="238" name="Google Shape;238;p8"/>
          <p:cNvPicPr preferRelativeResize="0"/>
          <p:nvPr/>
        </p:nvPicPr>
        <p:blipFill>
          <a:blip r:embed="rId4">
            <a:alphaModFix/>
          </a:blip>
          <a:stretch>
            <a:fillRect/>
          </a:stretch>
        </p:blipFill>
        <p:spPr>
          <a:xfrm>
            <a:off x="5342500" y="2630125"/>
            <a:ext cx="2807174" cy="37429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9"/>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9:00, 11.15 and 1.00 </a:t>
            </a:r>
            <a:endParaRPr/>
          </a:p>
        </p:txBody>
      </p:sp>
      <p:sp>
        <p:nvSpPr>
          <p:cNvPr id="244" name="Google Shape;244;p9"/>
          <p:cNvSpPr txBox="1">
            <a:spLocks noGrp="1"/>
          </p:cNvSpPr>
          <p:nvPr>
            <p:ph type="body" idx="1"/>
          </p:nvPr>
        </p:nvSpPr>
        <p:spPr>
          <a:xfrm>
            <a:off x="214328" y="1285875"/>
            <a:ext cx="8297100" cy="2071200"/>
          </a:xfrm>
          <a:prstGeom prst="rect">
            <a:avLst/>
          </a:prstGeom>
          <a:noFill/>
          <a:ln>
            <a:noFill/>
          </a:ln>
        </p:spPr>
        <p:txBody>
          <a:bodyPr spcFirstLastPara="1" wrap="square" lIns="91425" tIns="45700" rIns="91425" bIns="45700" anchor="t" anchorCtr="0">
            <a:noAutofit/>
          </a:bodyPr>
          <a:lstStyle/>
          <a:p>
            <a:pPr marL="365125" lvl="0" indent="-255587" algn="l" rtl="0">
              <a:lnSpc>
                <a:spcPct val="100000"/>
              </a:lnSpc>
              <a:spcBef>
                <a:spcPts val="0"/>
              </a:spcBef>
              <a:spcAft>
                <a:spcPts val="0"/>
              </a:spcAft>
              <a:buSzPts val="2800"/>
              <a:buChar char="•"/>
            </a:pPr>
            <a:r>
              <a:rPr lang="en-GB">
                <a:latin typeface="Arial"/>
                <a:ea typeface="Arial"/>
                <a:cs typeface="Arial"/>
                <a:sym typeface="Arial"/>
              </a:rPr>
              <a:t>We have three short whole class adult directed sessions. These tend to focus on phonics, maths or literacy.</a:t>
            </a:r>
            <a:endParaRPr/>
          </a:p>
          <a:p>
            <a:pPr marL="365125" lvl="0" indent="-77787" algn="l" rtl="0">
              <a:lnSpc>
                <a:spcPct val="100000"/>
              </a:lnSpc>
              <a:spcBef>
                <a:spcPts val="300"/>
              </a:spcBef>
              <a:spcAft>
                <a:spcPts val="0"/>
              </a:spcAft>
              <a:buSzPts val="2800"/>
              <a:buNone/>
            </a:pPr>
            <a:endParaRPr>
              <a:latin typeface="Arial"/>
              <a:ea typeface="Arial"/>
              <a:cs typeface="Arial"/>
              <a:sym typeface="Arial"/>
            </a:endParaRPr>
          </a:p>
          <a:p>
            <a:pPr marL="365125" lvl="0" indent="-77787" algn="l" rtl="0">
              <a:lnSpc>
                <a:spcPct val="100000"/>
              </a:lnSpc>
              <a:spcBef>
                <a:spcPts val="300"/>
              </a:spcBef>
              <a:spcAft>
                <a:spcPts val="0"/>
              </a:spcAft>
              <a:buSzPts val="2800"/>
              <a:buNone/>
            </a:pPr>
            <a:endParaRPr>
              <a:latin typeface="Arial"/>
              <a:ea typeface="Arial"/>
              <a:cs typeface="Arial"/>
              <a:sym typeface="Arial"/>
            </a:endParaRPr>
          </a:p>
          <a:p>
            <a:pPr marL="365125" lvl="0" indent="-77786" algn="l" rtl="0">
              <a:lnSpc>
                <a:spcPct val="100000"/>
              </a:lnSpc>
              <a:spcBef>
                <a:spcPts val="300"/>
              </a:spcBef>
              <a:spcAft>
                <a:spcPts val="0"/>
              </a:spcAft>
              <a:buSzPts val="2800"/>
              <a:buNone/>
            </a:pPr>
            <a:endParaRPr>
              <a:latin typeface="Arial"/>
              <a:ea typeface="Arial"/>
              <a:cs typeface="Arial"/>
              <a:sym typeface="Arial"/>
            </a:endParaRPr>
          </a:p>
          <a:p>
            <a:pPr marL="365125" lvl="0" indent="-255587" algn="l" rtl="0">
              <a:lnSpc>
                <a:spcPct val="100000"/>
              </a:lnSpc>
              <a:spcBef>
                <a:spcPts val="300"/>
              </a:spcBef>
              <a:spcAft>
                <a:spcPts val="0"/>
              </a:spcAft>
              <a:buSzPts val="2800"/>
              <a:buChar char="•"/>
            </a:pPr>
            <a:endParaRPr/>
          </a:p>
        </p:txBody>
      </p:sp>
      <p:pic>
        <p:nvPicPr>
          <p:cNvPr id="245" name="Google Shape;245;p9"/>
          <p:cNvPicPr preferRelativeResize="0"/>
          <p:nvPr/>
        </p:nvPicPr>
        <p:blipFill rotWithShape="1">
          <a:blip r:embed="rId3">
            <a:alphaModFix/>
          </a:blip>
          <a:srcRect/>
          <a:stretch/>
        </p:blipFill>
        <p:spPr>
          <a:xfrm>
            <a:off x="3169450" y="3428993"/>
            <a:ext cx="2438401" cy="296068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0"/>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9.30 onwards</a:t>
            </a:r>
            <a:endParaRPr/>
          </a:p>
        </p:txBody>
      </p:sp>
      <p:sp>
        <p:nvSpPr>
          <p:cNvPr id="251" name="Google Shape;251;p10"/>
          <p:cNvSpPr txBox="1">
            <a:spLocks noGrp="1"/>
          </p:cNvSpPr>
          <p:nvPr>
            <p:ph type="body" idx="1"/>
          </p:nvPr>
        </p:nvSpPr>
        <p:spPr>
          <a:xfrm>
            <a:off x="321475" y="1304200"/>
            <a:ext cx="4975200" cy="5446800"/>
          </a:xfrm>
          <a:prstGeom prst="rect">
            <a:avLst/>
          </a:prstGeom>
          <a:noFill/>
          <a:ln>
            <a:noFill/>
          </a:ln>
        </p:spPr>
        <p:txBody>
          <a:bodyPr spcFirstLastPara="1" wrap="square" lIns="91425" tIns="45700" rIns="91425" bIns="45700" anchor="t" anchorCtr="0">
            <a:noAutofit/>
          </a:bodyPr>
          <a:lstStyle/>
          <a:p>
            <a:pPr marL="365125" lvl="0" indent="-249237" algn="l" rtl="0">
              <a:lnSpc>
                <a:spcPct val="100000"/>
              </a:lnSpc>
              <a:spcBef>
                <a:spcPts val="0"/>
              </a:spcBef>
              <a:spcAft>
                <a:spcPts val="0"/>
              </a:spcAft>
              <a:buSzPts val="2700"/>
              <a:buChar char="•"/>
            </a:pPr>
            <a:r>
              <a:rPr lang="en-GB" sz="2700">
                <a:latin typeface="Arial"/>
                <a:ea typeface="Arial"/>
                <a:cs typeface="Arial"/>
                <a:sym typeface="Arial"/>
              </a:rPr>
              <a:t>Our healthy fruit or vegetable snack table opens with the opportunity to also have some milk which is provided FOC until your child turns 5.</a:t>
            </a:r>
            <a:endParaRPr sz="2700">
              <a:latin typeface="Arial"/>
              <a:ea typeface="Arial"/>
              <a:cs typeface="Arial"/>
              <a:sym typeface="Arial"/>
            </a:endParaRPr>
          </a:p>
          <a:p>
            <a:pPr marL="457200" lvl="0" indent="0" algn="l" rtl="0">
              <a:lnSpc>
                <a:spcPct val="100000"/>
              </a:lnSpc>
              <a:spcBef>
                <a:spcPts val="0"/>
              </a:spcBef>
              <a:spcAft>
                <a:spcPts val="0"/>
              </a:spcAft>
              <a:buNone/>
            </a:pPr>
            <a:endParaRPr sz="2700">
              <a:latin typeface="Arial"/>
              <a:ea typeface="Arial"/>
              <a:cs typeface="Arial"/>
              <a:sym typeface="Arial"/>
            </a:endParaRPr>
          </a:p>
          <a:p>
            <a:pPr marL="365125" lvl="0" indent="-185737" algn="l" rtl="0">
              <a:lnSpc>
                <a:spcPct val="100000"/>
              </a:lnSpc>
              <a:spcBef>
                <a:spcPts val="0"/>
              </a:spcBef>
              <a:spcAft>
                <a:spcPts val="0"/>
              </a:spcAft>
              <a:buSzPts val="1700"/>
              <a:buFont typeface="Arial"/>
              <a:buChar char="•"/>
            </a:pPr>
            <a:r>
              <a:rPr lang="en-GB" sz="2700">
                <a:latin typeface="Arial"/>
                <a:ea typeface="Arial"/>
                <a:cs typeface="Arial"/>
                <a:sym typeface="Arial"/>
              </a:rPr>
              <a:t>The children are involved in adult led and child led activities through play linked to our weekly learning and also linked to the children’s individual interests -  ‘Discover and Do’.</a:t>
            </a:r>
            <a:endParaRPr sz="2700">
              <a:latin typeface="Arial"/>
              <a:ea typeface="Arial"/>
              <a:cs typeface="Arial"/>
              <a:sym typeface="Arial"/>
            </a:endParaRPr>
          </a:p>
        </p:txBody>
      </p:sp>
      <p:pic>
        <p:nvPicPr>
          <p:cNvPr id="252" name="Google Shape;252;p10"/>
          <p:cNvPicPr preferRelativeResize="0"/>
          <p:nvPr/>
        </p:nvPicPr>
        <p:blipFill>
          <a:blip r:embed="rId3">
            <a:alphaModFix/>
          </a:blip>
          <a:stretch>
            <a:fillRect/>
          </a:stretch>
        </p:blipFill>
        <p:spPr>
          <a:xfrm>
            <a:off x="5914238" y="651225"/>
            <a:ext cx="2395724" cy="3194276"/>
          </a:xfrm>
          <a:prstGeom prst="rect">
            <a:avLst/>
          </a:prstGeom>
          <a:noFill/>
          <a:ln>
            <a:noFill/>
          </a:ln>
        </p:spPr>
      </p:pic>
      <p:pic>
        <p:nvPicPr>
          <p:cNvPr id="253" name="Google Shape;253;p10"/>
          <p:cNvPicPr preferRelativeResize="0"/>
          <p:nvPr/>
        </p:nvPicPr>
        <p:blipFill rotWithShape="1">
          <a:blip r:embed="rId4">
            <a:alphaModFix/>
          </a:blip>
          <a:srcRect/>
          <a:stretch/>
        </p:blipFill>
        <p:spPr>
          <a:xfrm>
            <a:off x="5491950" y="3937350"/>
            <a:ext cx="3240299" cy="2629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2"/>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highlight>
                  <a:srgbClr val="FFFFFF"/>
                </a:highlight>
              </a:rPr>
              <a:t>11.45</a:t>
            </a:r>
            <a:endParaRPr>
              <a:highlight>
                <a:srgbClr val="FFFFFF"/>
              </a:highlight>
            </a:endParaRPr>
          </a:p>
        </p:txBody>
      </p:sp>
      <p:sp>
        <p:nvSpPr>
          <p:cNvPr id="259" name="Google Shape;259;p12"/>
          <p:cNvSpPr txBox="1">
            <a:spLocks noGrp="1"/>
          </p:cNvSpPr>
          <p:nvPr>
            <p:ph type="body" idx="1"/>
          </p:nvPr>
        </p:nvSpPr>
        <p:spPr>
          <a:xfrm>
            <a:off x="183700" y="1340775"/>
            <a:ext cx="5158800" cy="4721100"/>
          </a:xfrm>
          <a:prstGeom prst="rect">
            <a:avLst/>
          </a:prstGeom>
          <a:noFill/>
          <a:ln>
            <a:noFill/>
          </a:ln>
        </p:spPr>
        <p:txBody>
          <a:bodyPr spcFirstLastPara="1" wrap="square" lIns="91425" tIns="45700" rIns="91425" bIns="45700" anchor="t" anchorCtr="0">
            <a:noAutofit/>
          </a:bodyPr>
          <a:lstStyle/>
          <a:p>
            <a:pPr marL="365125" lvl="0" indent="-255587" algn="l" rtl="0">
              <a:lnSpc>
                <a:spcPct val="100000"/>
              </a:lnSpc>
              <a:spcBef>
                <a:spcPts val="0"/>
              </a:spcBef>
              <a:spcAft>
                <a:spcPts val="0"/>
              </a:spcAft>
              <a:buSzPts val="2200"/>
              <a:buNone/>
            </a:pPr>
            <a:r>
              <a:rPr lang="en-GB" sz="2200">
                <a:latin typeface="Arial"/>
                <a:ea typeface="Arial"/>
                <a:cs typeface="Arial"/>
                <a:sym typeface="Arial"/>
              </a:rPr>
              <a:t>	</a:t>
            </a:r>
            <a:r>
              <a:rPr lang="en-GB" sz="2500">
                <a:latin typeface="Arial"/>
                <a:ea typeface="Arial"/>
                <a:cs typeface="Arial"/>
                <a:sym typeface="Arial"/>
              </a:rPr>
              <a:t>Lunch time in the hall!</a:t>
            </a:r>
            <a:endParaRPr sz="3100"/>
          </a:p>
          <a:p>
            <a:pPr marL="365125" lvl="0" indent="-115886" algn="l" rtl="0">
              <a:lnSpc>
                <a:spcPct val="100000"/>
              </a:lnSpc>
              <a:spcBef>
                <a:spcPts val="300"/>
              </a:spcBef>
              <a:spcAft>
                <a:spcPts val="0"/>
              </a:spcAft>
              <a:buSzPts val="2200"/>
              <a:buNone/>
            </a:pPr>
            <a:endParaRPr sz="2500">
              <a:latin typeface="Arial"/>
              <a:ea typeface="Arial"/>
              <a:cs typeface="Arial"/>
              <a:sym typeface="Arial"/>
            </a:endParaRPr>
          </a:p>
          <a:p>
            <a:pPr marL="365125" lvl="0" indent="-274637" algn="l" rtl="0">
              <a:lnSpc>
                <a:spcPct val="100000"/>
              </a:lnSpc>
              <a:spcBef>
                <a:spcPts val="300"/>
              </a:spcBef>
              <a:spcAft>
                <a:spcPts val="0"/>
              </a:spcAft>
              <a:buSzPts val="2500"/>
              <a:buChar char="•"/>
            </a:pPr>
            <a:r>
              <a:rPr lang="en-GB" sz="2500">
                <a:latin typeface="Arial"/>
                <a:ea typeface="Arial"/>
                <a:cs typeface="Arial"/>
                <a:sym typeface="Arial"/>
              </a:rPr>
              <a:t>Children in reception and key stage 1 are entitled to a free hot school meal. This is provided by Freshstart.</a:t>
            </a:r>
            <a:endParaRPr sz="3100"/>
          </a:p>
          <a:p>
            <a:pPr marL="109537" lvl="0" indent="0" algn="l" rtl="0">
              <a:lnSpc>
                <a:spcPct val="100000"/>
              </a:lnSpc>
              <a:spcBef>
                <a:spcPts val="300"/>
              </a:spcBef>
              <a:spcAft>
                <a:spcPts val="0"/>
              </a:spcAft>
              <a:buSzPts val="2200"/>
              <a:buNone/>
            </a:pPr>
            <a:endParaRPr sz="2500">
              <a:latin typeface="Arial"/>
              <a:ea typeface="Arial"/>
              <a:cs typeface="Arial"/>
              <a:sym typeface="Arial"/>
            </a:endParaRPr>
          </a:p>
          <a:p>
            <a:pPr marL="365125" lvl="0" indent="-255587" algn="l" rtl="0">
              <a:lnSpc>
                <a:spcPct val="100000"/>
              </a:lnSpc>
              <a:spcBef>
                <a:spcPts val="300"/>
              </a:spcBef>
              <a:spcAft>
                <a:spcPts val="0"/>
              </a:spcAft>
              <a:buSzPts val="2200"/>
              <a:buChar char="•"/>
            </a:pPr>
            <a:r>
              <a:rPr lang="en-GB" sz="2500">
                <a:latin typeface="Arial"/>
                <a:ea typeface="Arial"/>
                <a:cs typeface="Arial"/>
                <a:sym typeface="Arial"/>
              </a:rPr>
              <a:t>If you would prefer your child to have a packed lunch, you need to provide them with one in a named lunch box. </a:t>
            </a:r>
            <a:r>
              <a:rPr lang="en-GB" sz="2000">
                <a:latin typeface="Arial"/>
                <a:ea typeface="Arial"/>
                <a:cs typeface="Arial"/>
                <a:sym typeface="Arial"/>
              </a:rPr>
              <a:t>*no nuts</a:t>
            </a:r>
            <a:endParaRPr sz="2600"/>
          </a:p>
        </p:txBody>
      </p:sp>
      <p:pic>
        <p:nvPicPr>
          <p:cNvPr id="260" name="Google Shape;260;p12"/>
          <p:cNvPicPr preferRelativeResize="0"/>
          <p:nvPr/>
        </p:nvPicPr>
        <p:blipFill rotWithShape="1">
          <a:blip r:embed="rId3">
            <a:alphaModFix/>
          </a:blip>
          <a:srcRect/>
          <a:stretch/>
        </p:blipFill>
        <p:spPr>
          <a:xfrm>
            <a:off x="5537005" y="1500084"/>
            <a:ext cx="3405932" cy="42132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3503c09acc7_0_0"/>
          <p:cNvSpPr txBox="1">
            <a:spLocks noGrp="1"/>
          </p:cNvSpPr>
          <p:nvPr>
            <p:ph type="title"/>
          </p:nvPr>
        </p:nvSpPr>
        <p:spPr>
          <a:xfrm>
            <a:off x="457200" y="398000"/>
            <a:ext cx="8229600" cy="1066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sz="3700"/>
              <a:t>Haddenham Community Infant School</a:t>
            </a:r>
            <a:endParaRPr sz="3700"/>
          </a:p>
        </p:txBody>
      </p:sp>
      <p:sp>
        <p:nvSpPr>
          <p:cNvPr id="131" name="Google Shape;131;g3503c09acc7_0_0"/>
          <p:cNvSpPr txBox="1">
            <a:spLocks noGrp="1"/>
          </p:cNvSpPr>
          <p:nvPr>
            <p:ph type="body" idx="1"/>
          </p:nvPr>
        </p:nvSpPr>
        <p:spPr>
          <a:xfrm>
            <a:off x="333225" y="1255250"/>
            <a:ext cx="8229600" cy="5449800"/>
          </a:xfrm>
          <a:prstGeom prst="rect">
            <a:avLst/>
          </a:prstGeom>
        </p:spPr>
        <p:txBody>
          <a:bodyPr spcFirstLastPara="1" wrap="square" lIns="91425" tIns="45700" rIns="91425" bIns="45700" anchor="t" anchorCtr="0">
            <a:noAutofit/>
          </a:bodyPr>
          <a:lstStyle/>
          <a:p>
            <a:pPr marL="0" lvl="0" indent="0" algn="ctr" rtl="0">
              <a:spcBef>
                <a:spcPts val="300"/>
              </a:spcBef>
              <a:spcAft>
                <a:spcPts val="0"/>
              </a:spcAft>
              <a:buNone/>
            </a:pPr>
            <a:endParaRPr>
              <a:latin typeface="Arial"/>
              <a:ea typeface="Arial"/>
              <a:cs typeface="Arial"/>
              <a:sym typeface="Arial"/>
            </a:endParaRPr>
          </a:p>
          <a:p>
            <a:pPr marL="0" lvl="0" indent="0" algn="ctr" rtl="0">
              <a:spcBef>
                <a:spcPts val="300"/>
              </a:spcBef>
              <a:spcAft>
                <a:spcPts val="0"/>
              </a:spcAft>
              <a:buNone/>
            </a:pPr>
            <a:r>
              <a:rPr lang="en-GB" sz="2600">
                <a:latin typeface="Arial"/>
                <a:ea typeface="Arial"/>
                <a:cs typeface="Arial"/>
                <a:sym typeface="Arial"/>
              </a:rPr>
              <a:t>We are immensely proud of our school and all the stakeholders within it and we welcome you.</a:t>
            </a:r>
            <a:endParaRPr sz="2600">
              <a:latin typeface="Arial"/>
              <a:ea typeface="Arial"/>
              <a:cs typeface="Arial"/>
              <a:sym typeface="Arial"/>
            </a:endParaRPr>
          </a:p>
          <a:p>
            <a:pPr marL="0" lvl="0" indent="0" algn="ctr" rtl="0">
              <a:spcBef>
                <a:spcPts val="300"/>
              </a:spcBef>
              <a:spcAft>
                <a:spcPts val="0"/>
              </a:spcAft>
              <a:buNone/>
            </a:pPr>
            <a:endParaRPr sz="2600">
              <a:latin typeface="Arial"/>
              <a:ea typeface="Arial"/>
              <a:cs typeface="Arial"/>
              <a:sym typeface="Arial"/>
            </a:endParaRPr>
          </a:p>
          <a:p>
            <a:pPr marL="0" lvl="0" indent="0" algn="l" rtl="0">
              <a:spcBef>
                <a:spcPts val="300"/>
              </a:spcBef>
              <a:spcAft>
                <a:spcPts val="0"/>
              </a:spcAft>
              <a:buNone/>
            </a:pPr>
            <a:endParaRPr sz="23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3"/>
          <p:cNvSpPr txBox="1">
            <a:spLocks noGrp="1"/>
          </p:cNvSpPr>
          <p:nvPr>
            <p:ph type="title"/>
          </p:nvPr>
        </p:nvSpPr>
        <p:spPr>
          <a:xfrm>
            <a:off x="685800" y="152400"/>
            <a:ext cx="6870600" cy="160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1:30</a:t>
            </a:r>
            <a:endParaRPr/>
          </a:p>
        </p:txBody>
      </p:sp>
      <p:sp>
        <p:nvSpPr>
          <p:cNvPr id="266" name="Google Shape;266;p13"/>
          <p:cNvSpPr txBox="1">
            <a:spLocks noGrp="1"/>
          </p:cNvSpPr>
          <p:nvPr>
            <p:ph type="body" idx="1"/>
          </p:nvPr>
        </p:nvSpPr>
        <p:spPr>
          <a:xfrm>
            <a:off x="611188" y="1412875"/>
            <a:ext cx="8278800" cy="2232000"/>
          </a:xfrm>
          <a:prstGeom prst="rect">
            <a:avLst/>
          </a:prstGeom>
          <a:noFill/>
          <a:ln>
            <a:noFill/>
          </a:ln>
        </p:spPr>
        <p:txBody>
          <a:bodyPr spcFirstLastPara="1" wrap="square" lIns="91425" tIns="45700" rIns="91425" bIns="45700" anchor="t" anchorCtr="0">
            <a:noAutofit/>
          </a:bodyPr>
          <a:lstStyle/>
          <a:p>
            <a:pPr marL="365125" lvl="0" indent="-255587" algn="l" rtl="0">
              <a:lnSpc>
                <a:spcPct val="100000"/>
              </a:lnSpc>
              <a:spcBef>
                <a:spcPts val="0"/>
              </a:spcBef>
              <a:spcAft>
                <a:spcPts val="0"/>
              </a:spcAft>
              <a:buSzPts val="2800"/>
              <a:buChar char="•"/>
            </a:pPr>
            <a:r>
              <a:rPr lang="en-GB">
                <a:latin typeface="Arial"/>
                <a:ea typeface="Arial"/>
                <a:cs typeface="Arial"/>
                <a:sym typeface="Arial"/>
              </a:rPr>
              <a:t>After our third adult guided session the children and adults continue with ‘Discover and Do’.</a:t>
            </a:r>
            <a:endParaRPr/>
          </a:p>
        </p:txBody>
      </p:sp>
      <p:pic>
        <p:nvPicPr>
          <p:cNvPr id="267" name="Google Shape;267;p13"/>
          <p:cNvPicPr preferRelativeResize="0"/>
          <p:nvPr/>
        </p:nvPicPr>
        <p:blipFill rotWithShape="1">
          <a:blip r:embed="rId3">
            <a:alphaModFix/>
          </a:blip>
          <a:srcRect/>
          <a:stretch/>
        </p:blipFill>
        <p:spPr>
          <a:xfrm>
            <a:off x="4825678" y="2853525"/>
            <a:ext cx="3237625" cy="3803750"/>
          </a:xfrm>
          <a:prstGeom prst="rect">
            <a:avLst/>
          </a:prstGeom>
          <a:noFill/>
          <a:ln>
            <a:noFill/>
          </a:ln>
        </p:spPr>
      </p:pic>
      <p:pic>
        <p:nvPicPr>
          <p:cNvPr id="268" name="Google Shape;268;p13"/>
          <p:cNvPicPr preferRelativeResize="0"/>
          <p:nvPr/>
        </p:nvPicPr>
        <p:blipFill rotWithShape="1">
          <a:blip r:embed="rId4">
            <a:alphaModFix/>
          </a:blip>
          <a:srcRect/>
          <a:stretch/>
        </p:blipFill>
        <p:spPr>
          <a:xfrm>
            <a:off x="1123825" y="3331550"/>
            <a:ext cx="2834875" cy="3325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4"/>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2.45</a:t>
            </a:r>
            <a:endParaRPr/>
          </a:p>
        </p:txBody>
      </p:sp>
      <p:sp>
        <p:nvSpPr>
          <p:cNvPr id="274" name="Google Shape;274;p14"/>
          <p:cNvSpPr txBox="1">
            <a:spLocks noGrp="1"/>
          </p:cNvSpPr>
          <p:nvPr>
            <p:ph type="body" idx="1"/>
          </p:nvPr>
        </p:nvSpPr>
        <p:spPr>
          <a:xfrm>
            <a:off x="609250" y="1388525"/>
            <a:ext cx="3741600" cy="1198500"/>
          </a:xfrm>
          <a:prstGeom prst="rect">
            <a:avLst/>
          </a:prstGeom>
          <a:noFill/>
          <a:ln>
            <a:noFill/>
          </a:ln>
        </p:spPr>
        <p:txBody>
          <a:bodyPr spcFirstLastPara="1" wrap="square" lIns="91425" tIns="45700" rIns="91425" bIns="45700" anchor="t" anchorCtr="0">
            <a:noAutofit/>
          </a:bodyPr>
          <a:lstStyle/>
          <a:p>
            <a:pPr marL="365125" lvl="0" indent="-255587" algn="l" rtl="0">
              <a:lnSpc>
                <a:spcPct val="100000"/>
              </a:lnSpc>
              <a:spcBef>
                <a:spcPts val="0"/>
              </a:spcBef>
              <a:spcAft>
                <a:spcPts val="0"/>
              </a:spcAft>
              <a:buSzPts val="2800"/>
              <a:buChar char="•"/>
            </a:pPr>
            <a:r>
              <a:rPr lang="en-GB">
                <a:latin typeface="Arial"/>
                <a:ea typeface="Arial"/>
                <a:cs typeface="Arial"/>
                <a:sym typeface="Arial"/>
              </a:rPr>
              <a:t>Tidy up time.</a:t>
            </a:r>
            <a:endParaRPr/>
          </a:p>
          <a:p>
            <a:pPr marL="365125" lvl="0" indent="-255587" algn="l" rtl="0">
              <a:lnSpc>
                <a:spcPct val="100000"/>
              </a:lnSpc>
              <a:spcBef>
                <a:spcPts val="300"/>
              </a:spcBef>
              <a:spcAft>
                <a:spcPts val="0"/>
              </a:spcAft>
              <a:buSzPts val="2800"/>
              <a:buChar char="•"/>
            </a:pPr>
            <a:r>
              <a:rPr lang="en-GB">
                <a:latin typeface="Arial"/>
                <a:ea typeface="Arial"/>
                <a:cs typeface="Arial"/>
                <a:sym typeface="Arial"/>
              </a:rPr>
              <a:t>Storytime/Singing</a:t>
            </a:r>
            <a:endParaRPr/>
          </a:p>
          <a:p>
            <a:pPr marL="365125" lvl="0" indent="-77786" algn="l" rtl="0">
              <a:lnSpc>
                <a:spcPct val="100000"/>
              </a:lnSpc>
              <a:spcBef>
                <a:spcPts val="300"/>
              </a:spcBef>
              <a:spcAft>
                <a:spcPts val="0"/>
              </a:spcAft>
              <a:buSzPts val="2800"/>
              <a:buNone/>
            </a:pPr>
            <a:endParaRPr/>
          </a:p>
          <a:p>
            <a:pPr marL="365125" lvl="0" indent="-77786" algn="l" rtl="0">
              <a:lnSpc>
                <a:spcPct val="100000"/>
              </a:lnSpc>
              <a:spcBef>
                <a:spcPts val="300"/>
              </a:spcBef>
              <a:spcAft>
                <a:spcPts val="0"/>
              </a:spcAft>
              <a:buSzPts val="2800"/>
              <a:buNone/>
            </a:pPr>
            <a:endParaRPr/>
          </a:p>
        </p:txBody>
      </p:sp>
      <p:pic>
        <p:nvPicPr>
          <p:cNvPr id="275" name="Google Shape;275;p14"/>
          <p:cNvPicPr preferRelativeResize="0"/>
          <p:nvPr/>
        </p:nvPicPr>
        <p:blipFill rotWithShape="1">
          <a:blip r:embed="rId3">
            <a:alphaModFix/>
          </a:blip>
          <a:srcRect/>
          <a:stretch/>
        </p:blipFill>
        <p:spPr>
          <a:xfrm>
            <a:off x="5046551" y="788122"/>
            <a:ext cx="2362551" cy="1840775"/>
          </a:xfrm>
          <a:prstGeom prst="rect">
            <a:avLst/>
          </a:prstGeom>
          <a:noFill/>
          <a:ln>
            <a:noFill/>
          </a:ln>
        </p:spPr>
      </p:pic>
      <p:sp>
        <p:nvSpPr>
          <p:cNvPr id="276" name="Google Shape;276;p14"/>
          <p:cNvSpPr txBox="1">
            <a:spLocks noGrp="1"/>
          </p:cNvSpPr>
          <p:nvPr>
            <p:ph type="title"/>
          </p:nvPr>
        </p:nvSpPr>
        <p:spPr>
          <a:xfrm>
            <a:off x="532775" y="2628900"/>
            <a:ext cx="2008500" cy="160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3.15</a:t>
            </a:r>
            <a:endParaRPr/>
          </a:p>
        </p:txBody>
      </p:sp>
      <p:sp>
        <p:nvSpPr>
          <p:cNvPr id="277" name="Google Shape;277;p14"/>
          <p:cNvSpPr txBox="1">
            <a:spLocks noGrp="1"/>
          </p:cNvSpPr>
          <p:nvPr>
            <p:ph type="body" idx="1"/>
          </p:nvPr>
        </p:nvSpPr>
        <p:spPr>
          <a:xfrm>
            <a:off x="229625" y="3823500"/>
            <a:ext cx="6230400" cy="2835600"/>
          </a:xfrm>
          <a:prstGeom prst="rect">
            <a:avLst/>
          </a:prstGeom>
          <a:noFill/>
          <a:ln>
            <a:noFill/>
          </a:ln>
        </p:spPr>
        <p:txBody>
          <a:bodyPr spcFirstLastPara="1" wrap="square" lIns="91425" tIns="45700" rIns="91425" bIns="45700" anchor="t" anchorCtr="0">
            <a:noAutofit/>
          </a:bodyPr>
          <a:lstStyle/>
          <a:p>
            <a:pPr marL="365125" lvl="0" indent="-255587" algn="l" rtl="0">
              <a:lnSpc>
                <a:spcPct val="100000"/>
              </a:lnSpc>
              <a:spcBef>
                <a:spcPts val="0"/>
              </a:spcBef>
              <a:spcAft>
                <a:spcPts val="0"/>
              </a:spcAft>
              <a:buSzPts val="2800"/>
              <a:buNone/>
            </a:pPr>
            <a:r>
              <a:rPr lang="en-GB">
                <a:latin typeface="Arial"/>
                <a:ea typeface="Arial"/>
                <a:cs typeface="Arial"/>
                <a:sym typeface="Arial"/>
              </a:rPr>
              <a:t>	Home time!</a:t>
            </a:r>
            <a:endParaRPr/>
          </a:p>
          <a:p>
            <a:pPr marL="365125" lvl="0" indent="-77787" algn="l" rtl="0">
              <a:lnSpc>
                <a:spcPct val="100000"/>
              </a:lnSpc>
              <a:spcBef>
                <a:spcPts val="300"/>
              </a:spcBef>
              <a:spcAft>
                <a:spcPts val="0"/>
              </a:spcAft>
              <a:buSzPts val="2800"/>
              <a:buNone/>
            </a:pPr>
            <a:endParaRPr>
              <a:latin typeface="Arial"/>
              <a:ea typeface="Arial"/>
              <a:cs typeface="Arial"/>
              <a:sym typeface="Arial"/>
            </a:endParaRPr>
          </a:p>
          <a:p>
            <a:pPr marL="365125" lvl="0" indent="-255587" algn="l" rtl="0">
              <a:lnSpc>
                <a:spcPct val="100000"/>
              </a:lnSpc>
              <a:spcBef>
                <a:spcPts val="300"/>
              </a:spcBef>
              <a:spcAft>
                <a:spcPts val="0"/>
              </a:spcAft>
              <a:buSzPts val="2800"/>
              <a:buChar char="•"/>
            </a:pPr>
            <a:r>
              <a:rPr lang="en-GB">
                <a:latin typeface="Arial"/>
                <a:ea typeface="Arial"/>
                <a:cs typeface="Arial"/>
                <a:sym typeface="Arial"/>
              </a:rPr>
              <a:t>Children to be collected from the gate of the Early Years outdoor area.</a:t>
            </a:r>
            <a:endParaRPr/>
          </a:p>
        </p:txBody>
      </p:sp>
      <p:pic>
        <p:nvPicPr>
          <p:cNvPr id="278" name="Google Shape;278;p14"/>
          <p:cNvPicPr preferRelativeResize="0"/>
          <p:nvPr/>
        </p:nvPicPr>
        <p:blipFill rotWithShape="1">
          <a:blip r:embed="rId4">
            <a:alphaModFix/>
          </a:blip>
          <a:srcRect/>
          <a:stretch/>
        </p:blipFill>
        <p:spPr>
          <a:xfrm>
            <a:off x="6039103" y="3894737"/>
            <a:ext cx="2974150" cy="2693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35de1e62e0e_0_20"/>
          <p:cNvSpPr txBox="1">
            <a:spLocks noGrp="1"/>
          </p:cNvSpPr>
          <p:nvPr>
            <p:ph type="title"/>
          </p:nvPr>
        </p:nvSpPr>
        <p:spPr>
          <a:xfrm>
            <a:off x="457200" y="591900"/>
            <a:ext cx="8229600" cy="1066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latin typeface="Arial"/>
                <a:ea typeface="Arial"/>
                <a:cs typeface="Arial"/>
                <a:sym typeface="Arial"/>
              </a:rPr>
              <a:t>Our adventures…</a:t>
            </a:r>
            <a:endParaRPr>
              <a:latin typeface="Arial"/>
              <a:ea typeface="Arial"/>
              <a:cs typeface="Arial"/>
              <a:sym typeface="Arial"/>
            </a:endParaRPr>
          </a:p>
        </p:txBody>
      </p:sp>
      <p:sp>
        <p:nvSpPr>
          <p:cNvPr id="284" name="Google Shape;284;g35de1e62e0e_0_20"/>
          <p:cNvSpPr txBox="1">
            <a:spLocks noGrp="1"/>
          </p:cNvSpPr>
          <p:nvPr>
            <p:ph type="body" idx="1"/>
          </p:nvPr>
        </p:nvSpPr>
        <p:spPr>
          <a:xfrm>
            <a:off x="457200" y="1546100"/>
            <a:ext cx="8229600" cy="5158800"/>
          </a:xfrm>
          <a:prstGeom prst="rect">
            <a:avLst/>
          </a:prstGeom>
        </p:spPr>
        <p:txBody>
          <a:bodyPr spcFirstLastPara="1" wrap="square" lIns="91425" tIns="45700" rIns="91425" bIns="45700" anchor="t" anchorCtr="0">
            <a:noAutofit/>
          </a:bodyPr>
          <a:lstStyle/>
          <a:p>
            <a:pPr marL="0" lvl="0" indent="0" algn="l" rtl="0">
              <a:spcBef>
                <a:spcPts val="300"/>
              </a:spcBef>
              <a:spcAft>
                <a:spcPts val="0"/>
              </a:spcAft>
              <a:buNone/>
            </a:pPr>
            <a:r>
              <a:rPr lang="en-GB">
                <a:latin typeface="Arial"/>
                <a:ea typeface="Arial"/>
                <a:cs typeface="Arial"/>
                <a:sym typeface="Arial"/>
              </a:rPr>
              <a:t>Autumn 1 - Super Me, Super You</a:t>
            </a:r>
            <a:endParaRPr>
              <a:latin typeface="Arial"/>
              <a:ea typeface="Arial"/>
              <a:cs typeface="Arial"/>
              <a:sym typeface="Arial"/>
            </a:endParaRPr>
          </a:p>
          <a:p>
            <a:pPr marL="0" lvl="0" indent="0" algn="l" rtl="0">
              <a:spcBef>
                <a:spcPts val="300"/>
              </a:spcBef>
              <a:spcAft>
                <a:spcPts val="0"/>
              </a:spcAft>
              <a:buNone/>
            </a:pPr>
            <a:r>
              <a:rPr lang="en-GB">
                <a:latin typeface="Arial"/>
                <a:ea typeface="Arial"/>
                <a:cs typeface="Arial"/>
                <a:sym typeface="Arial"/>
              </a:rPr>
              <a:t>Autumn 2 - Let’s Celebrate</a:t>
            </a:r>
            <a:endParaRPr>
              <a:latin typeface="Arial"/>
              <a:ea typeface="Arial"/>
              <a:cs typeface="Arial"/>
              <a:sym typeface="Arial"/>
            </a:endParaRPr>
          </a:p>
          <a:p>
            <a:pPr marL="0" lvl="0" indent="0" algn="l" rtl="0">
              <a:spcBef>
                <a:spcPts val="300"/>
              </a:spcBef>
              <a:spcAft>
                <a:spcPts val="0"/>
              </a:spcAft>
              <a:buNone/>
            </a:pPr>
            <a:r>
              <a:rPr lang="en-GB">
                <a:latin typeface="Arial"/>
                <a:ea typeface="Arial"/>
                <a:cs typeface="Arial"/>
                <a:sym typeface="Arial"/>
              </a:rPr>
              <a:t>Spring 1 - Once Upon a Time</a:t>
            </a:r>
            <a:endParaRPr>
              <a:latin typeface="Arial"/>
              <a:ea typeface="Arial"/>
              <a:cs typeface="Arial"/>
              <a:sym typeface="Arial"/>
            </a:endParaRPr>
          </a:p>
          <a:p>
            <a:pPr marL="0" lvl="0" indent="0" algn="l" rtl="0">
              <a:spcBef>
                <a:spcPts val="300"/>
              </a:spcBef>
              <a:spcAft>
                <a:spcPts val="0"/>
              </a:spcAft>
              <a:buNone/>
            </a:pPr>
            <a:r>
              <a:rPr lang="en-GB">
                <a:latin typeface="Arial"/>
                <a:ea typeface="Arial"/>
                <a:cs typeface="Arial"/>
                <a:sym typeface="Arial"/>
              </a:rPr>
              <a:t>Spring 2 - Here, There and Everywhere</a:t>
            </a:r>
            <a:endParaRPr>
              <a:latin typeface="Arial"/>
              <a:ea typeface="Arial"/>
              <a:cs typeface="Arial"/>
              <a:sym typeface="Arial"/>
            </a:endParaRPr>
          </a:p>
          <a:p>
            <a:pPr marL="0" lvl="0" indent="0" algn="l" rtl="0">
              <a:spcBef>
                <a:spcPts val="300"/>
              </a:spcBef>
              <a:spcAft>
                <a:spcPts val="0"/>
              </a:spcAft>
              <a:buNone/>
            </a:pPr>
            <a:r>
              <a:rPr lang="en-GB">
                <a:latin typeface="Arial"/>
                <a:ea typeface="Arial"/>
                <a:cs typeface="Arial"/>
                <a:sym typeface="Arial"/>
              </a:rPr>
              <a:t>Summer 1 - Growing and Changing</a:t>
            </a:r>
            <a:endParaRPr>
              <a:latin typeface="Arial"/>
              <a:ea typeface="Arial"/>
              <a:cs typeface="Arial"/>
              <a:sym typeface="Arial"/>
            </a:endParaRPr>
          </a:p>
          <a:p>
            <a:pPr marL="0" lvl="0" indent="0" algn="l" rtl="0">
              <a:spcBef>
                <a:spcPts val="300"/>
              </a:spcBef>
              <a:spcAft>
                <a:spcPts val="0"/>
              </a:spcAft>
              <a:buNone/>
            </a:pPr>
            <a:r>
              <a:rPr lang="en-GB">
                <a:latin typeface="Arial"/>
                <a:ea typeface="Arial"/>
                <a:cs typeface="Arial"/>
                <a:sym typeface="Arial"/>
              </a:rPr>
              <a:t>Summer 2 - Brilliant Beasts</a:t>
            </a:r>
            <a:endParaRPr>
              <a:latin typeface="Arial"/>
              <a:ea typeface="Arial"/>
              <a:cs typeface="Arial"/>
              <a:sym typeface="Arial"/>
            </a:endParaRPr>
          </a:p>
          <a:p>
            <a:pPr marL="0" lvl="0" indent="0" algn="l" rtl="0">
              <a:spcBef>
                <a:spcPts val="300"/>
              </a:spcBef>
              <a:spcAft>
                <a:spcPts val="0"/>
              </a:spcAft>
              <a:buNone/>
            </a:pPr>
            <a:endParaRPr>
              <a:latin typeface="Arial"/>
              <a:ea typeface="Arial"/>
              <a:cs typeface="Arial"/>
              <a:sym typeface="Arial"/>
            </a:endParaRPr>
          </a:p>
          <a:p>
            <a:pPr marL="0" lvl="0" indent="0" algn="l" rtl="0">
              <a:spcBef>
                <a:spcPts val="300"/>
              </a:spcBef>
              <a:spcAft>
                <a:spcPts val="0"/>
              </a:spcAft>
              <a:buNone/>
            </a:pPr>
            <a:r>
              <a:rPr lang="en-GB">
                <a:latin typeface="Arial"/>
                <a:ea typeface="Arial"/>
                <a:cs typeface="Arial"/>
                <a:sym typeface="Arial"/>
              </a:rPr>
              <a:t>Past adventures from previous years; </a:t>
            </a:r>
            <a:r>
              <a:rPr lang="en-GB">
                <a:solidFill>
                  <a:schemeClr val="accent1"/>
                </a:solidFill>
                <a:latin typeface="Arial"/>
                <a:ea typeface="Arial"/>
                <a:cs typeface="Arial"/>
                <a:sym typeface="Arial"/>
              </a:rPr>
              <a:t>African Drumming workshop, Fun with Fairytales at Waddesdon, Bekonscot Model Village, Cotswold Wildlife Park</a:t>
            </a:r>
            <a:endParaRPr>
              <a:solidFill>
                <a:schemeClr val="accent1"/>
              </a:solidFill>
              <a:latin typeface="Arial"/>
              <a:ea typeface="Arial"/>
              <a:cs typeface="Arial"/>
              <a:sym typeface="Arial"/>
            </a:endParaRPr>
          </a:p>
          <a:p>
            <a:pPr marL="0" lvl="0" indent="0" algn="l" rtl="0">
              <a:spcBef>
                <a:spcPts val="300"/>
              </a:spcBef>
              <a:spcAft>
                <a:spcPts val="0"/>
              </a:spcAft>
              <a:buNone/>
            </a:pPr>
            <a:endParaRPr>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7"/>
          <p:cNvSpPr txBox="1">
            <a:spLocks noGrp="1"/>
          </p:cNvSpPr>
          <p:nvPr>
            <p:ph type="title"/>
          </p:nvPr>
        </p:nvSpPr>
        <p:spPr>
          <a:xfrm>
            <a:off x="246298" y="204263"/>
            <a:ext cx="86514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Transition</a:t>
            </a:r>
            <a:endParaRPr/>
          </a:p>
        </p:txBody>
      </p:sp>
      <p:sp>
        <p:nvSpPr>
          <p:cNvPr id="290" name="Google Shape;290;p17"/>
          <p:cNvSpPr txBox="1">
            <a:spLocks noGrp="1"/>
          </p:cNvSpPr>
          <p:nvPr>
            <p:ph type="body" idx="1"/>
          </p:nvPr>
        </p:nvSpPr>
        <p:spPr>
          <a:xfrm>
            <a:off x="137775" y="1010325"/>
            <a:ext cx="8760000" cy="5702700"/>
          </a:xfrm>
          <a:prstGeom prst="rect">
            <a:avLst/>
          </a:prstGeom>
          <a:noFill/>
          <a:ln>
            <a:noFill/>
          </a:ln>
        </p:spPr>
        <p:txBody>
          <a:bodyPr spcFirstLastPara="1" wrap="square" lIns="91425" tIns="45700" rIns="91425" bIns="45700" anchor="t" anchorCtr="0">
            <a:noAutofit/>
          </a:bodyPr>
          <a:lstStyle/>
          <a:p>
            <a:pPr marL="457200" lvl="0" indent="-387350" algn="l" rtl="0">
              <a:spcBef>
                <a:spcPts val="0"/>
              </a:spcBef>
              <a:spcAft>
                <a:spcPts val="0"/>
              </a:spcAft>
              <a:buSzPts val="2500"/>
              <a:buChar char="•"/>
            </a:pPr>
            <a:r>
              <a:rPr lang="en-GB" sz="1900">
                <a:latin typeface="Arial"/>
                <a:ea typeface="Arial"/>
                <a:cs typeface="Arial"/>
                <a:sym typeface="Arial"/>
              </a:rPr>
              <a:t>Your child will attend two induction sessions; </a:t>
            </a:r>
            <a:r>
              <a:rPr lang="en-GB" sz="1900">
                <a:highlight>
                  <a:schemeClr val="lt1"/>
                </a:highlight>
                <a:latin typeface="Arial"/>
                <a:ea typeface="Arial"/>
                <a:cs typeface="Arial"/>
                <a:sym typeface="Arial"/>
              </a:rPr>
              <a:t>Tuesday 1st July (with a parent) and Tuesday 8</a:t>
            </a:r>
            <a:r>
              <a:rPr lang="en-GB" sz="1900" baseline="30000">
                <a:highlight>
                  <a:schemeClr val="lt1"/>
                </a:highlight>
                <a:latin typeface="Arial"/>
                <a:ea typeface="Arial"/>
                <a:cs typeface="Arial"/>
                <a:sym typeface="Arial"/>
              </a:rPr>
              <a:t>th</a:t>
            </a:r>
            <a:r>
              <a:rPr lang="en-GB" sz="1900">
                <a:highlight>
                  <a:schemeClr val="lt1"/>
                </a:highlight>
                <a:latin typeface="Arial"/>
                <a:ea typeface="Arial"/>
                <a:cs typeface="Arial"/>
                <a:sym typeface="Arial"/>
              </a:rPr>
              <a:t> July </a:t>
            </a:r>
            <a:r>
              <a:rPr lang="en-GB" sz="1900">
                <a:latin typeface="Arial"/>
                <a:ea typeface="Arial"/>
                <a:cs typeface="Arial"/>
                <a:sym typeface="Arial"/>
              </a:rPr>
              <a:t>(on their own). </a:t>
            </a:r>
            <a:r>
              <a:rPr lang="en-GB" sz="1900">
                <a:highlight>
                  <a:schemeClr val="lt1"/>
                </a:highlight>
                <a:latin typeface="Arial"/>
                <a:ea typeface="Arial"/>
                <a:cs typeface="Arial"/>
                <a:sym typeface="Arial"/>
              </a:rPr>
              <a:t>9-10.30am or 11-12.30pm. </a:t>
            </a:r>
            <a:r>
              <a:rPr lang="en-GB" sz="1900">
                <a:highlight>
                  <a:srgbClr val="FFFF00"/>
                </a:highlight>
                <a:latin typeface="Arial"/>
                <a:ea typeface="Arial"/>
                <a:cs typeface="Arial"/>
                <a:sym typeface="Arial"/>
              </a:rPr>
              <a:t>Please sign up to one session for both days this evening or email the office.</a:t>
            </a:r>
            <a:endParaRPr sz="2500">
              <a:highlight>
                <a:srgbClr val="FFFF00"/>
              </a:highlight>
              <a:latin typeface="Arial"/>
              <a:ea typeface="Arial"/>
              <a:cs typeface="Arial"/>
              <a:sym typeface="Arial"/>
            </a:endParaRPr>
          </a:p>
          <a:p>
            <a:pPr marL="457200" lvl="0" indent="0" algn="ctr" rtl="0">
              <a:lnSpc>
                <a:spcPct val="100000"/>
              </a:lnSpc>
              <a:spcBef>
                <a:spcPts val="0"/>
              </a:spcBef>
              <a:spcAft>
                <a:spcPts val="0"/>
              </a:spcAft>
              <a:buNone/>
            </a:pPr>
            <a:r>
              <a:rPr lang="en-GB" sz="2400" u="sng">
                <a:latin typeface="Arial"/>
                <a:ea typeface="Arial"/>
                <a:cs typeface="Arial"/>
                <a:sym typeface="Arial"/>
              </a:rPr>
              <a:t>September</a:t>
            </a:r>
            <a:endParaRPr sz="2400" u="sng">
              <a:latin typeface="Arial"/>
              <a:ea typeface="Arial"/>
              <a:cs typeface="Arial"/>
              <a:sym typeface="Arial"/>
            </a:endParaRPr>
          </a:p>
          <a:p>
            <a:pPr marL="457200" lvl="0" indent="0" algn="l" rtl="0">
              <a:lnSpc>
                <a:spcPct val="100000"/>
              </a:lnSpc>
              <a:spcBef>
                <a:spcPts val="0"/>
              </a:spcBef>
              <a:spcAft>
                <a:spcPts val="0"/>
              </a:spcAft>
              <a:buNone/>
            </a:pPr>
            <a:r>
              <a:rPr lang="en-GB" sz="2200">
                <a:latin typeface="Arial"/>
                <a:ea typeface="Arial"/>
                <a:cs typeface="Arial"/>
                <a:sym typeface="Arial"/>
              </a:rPr>
              <a:t>This will help your child to gradually settle in. Those first few days are very tiring, they have a lot to take in!</a:t>
            </a:r>
            <a:endParaRPr sz="2200">
              <a:latin typeface="Arial"/>
              <a:ea typeface="Arial"/>
              <a:cs typeface="Arial"/>
              <a:sym typeface="Arial"/>
            </a:endParaRPr>
          </a:p>
          <a:p>
            <a:pPr marL="365125" lvl="0" indent="-77786" algn="l" rtl="0">
              <a:lnSpc>
                <a:spcPct val="100000"/>
              </a:lnSpc>
              <a:spcBef>
                <a:spcPts val="300"/>
              </a:spcBef>
              <a:spcAft>
                <a:spcPts val="0"/>
              </a:spcAft>
              <a:buSzPts val="2800"/>
              <a:buNone/>
            </a:pPr>
            <a:endParaRPr/>
          </a:p>
          <a:p>
            <a:pPr marL="109537" lvl="0" indent="0" algn="l" rtl="0">
              <a:lnSpc>
                <a:spcPct val="100000"/>
              </a:lnSpc>
              <a:spcBef>
                <a:spcPts val="300"/>
              </a:spcBef>
              <a:spcAft>
                <a:spcPts val="0"/>
              </a:spcAft>
              <a:buSzPts val="2800"/>
              <a:buNone/>
            </a:pPr>
            <a:endParaRPr/>
          </a:p>
          <a:p>
            <a:pPr marL="365125" lvl="0" indent="-77786" algn="l" rtl="0">
              <a:lnSpc>
                <a:spcPct val="100000"/>
              </a:lnSpc>
              <a:spcBef>
                <a:spcPts val="300"/>
              </a:spcBef>
              <a:spcAft>
                <a:spcPts val="0"/>
              </a:spcAft>
              <a:buSzPts val="2800"/>
              <a:buNone/>
            </a:pPr>
            <a:endParaRPr/>
          </a:p>
          <a:p>
            <a:pPr marL="365125" lvl="0" indent="-77786" algn="l" rtl="0">
              <a:lnSpc>
                <a:spcPct val="100000"/>
              </a:lnSpc>
              <a:spcBef>
                <a:spcPts val="300"/>
              </a:spcBef>
              <a:spcAft>
                <a:spcPts val="0"/>
              </a:spcAft>
              <a:buSzPts val="2800"/>
              <a:buNone/>
            </a:pPr>
            <a:endParaRPr/>
          </a:p>
        </p:txBody>
      </p:sp>
      <p:sp>
        <p:nvSpPr>
          <p:cNvPr id="291" name="Google Shape;291;p17"/>
          <p:cNvSpPr/>
          <p:nvPr/>
        </p:nvSpPr>
        <p:spPr>
          <a:xfrm>
            <a:off x="575451" y="5512725"/>
            <a:ext cx="8322201"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mic Sans MS"/>
              <a:ea typeface="Comic Sans MS"/>
              <a:cs typeface="Comic Sans MS"/>
              <a:sym typeface="Comic Sans MS"/>
            </a:endParaRPr>
          </a:p>
        </p:txBody>
      </p:sp>
      <p:graphicFrame>
        <p:nvGraphicFramePr>
          <p:cNvPr id="292" name="Google Shape;292;p17"/>
          <p:cNvGraphicFramePr/>
          <p:nvPr/>
        </p:nvGraphicFramePr>
        <p:xfrm>
          <a:off x="1164252" y="3108084"/>
          <a:ext cx="3000000" cy="3000000"/>
        </p:xfrm>
        <a:graphic>
          <a:graphicData uri="http://schemas.openxmlformats.org/drawingml/2006/table">
            <a:tbl>
              <a:tblPr firstRow="1" bandRow="1">
                <a:noFill/>
                <a:tableStyleId>{644FE2B1-25CE-4D05-9A98-C857D465AE1D}</a:tableStyleId>
              </a:tblPr>
              <a:tblGrid>
                <a:gridCol w="3407750">
                  <a:extLst>
                    <a:ext uri="{9D8B030D-6E8A-4147-A177-3AD203B41FA5}">
                      <a16:colId xmlns:a16="http://schemas.microsoft.com/office/drawing/2014/main" val="20000"/>
                    </a:ext>
                  </a:extLst>
                </a:gridCol>
                <a:gridCol w="3407750">
                  <a:extLst>
                    <a:ext uri="{9D8B030D-6E8A-4147-A177-3AD203B41FA5}">
                      <a16:colId xmlns:a16="http://schemas.microsoft.com/office/drawing/2014/main" val="20001"/>
                    </a:ext>
                  </a:extLst>
                </a:gridCol>
              </a:tblGrid>
              <a:tr h="600825">
                <a:tc>
                  <a:txBody>
                    <a:bodyPr/>
                    <a:lstStyle/>
                    <a:p>
                      <a:pPr marL="0" marR="0" lvl="0" indent="0" algn="ctr" rtl="0">
                        <a:lnSpc>
                          <a:spcPct val="100000"/>
                        </a:lnSpc>
                        <a:spcBef>
                          <a:spcPts val="0"/>
                        </a:spcBef>
                        <a:spcAft>
                          <a:spcPts val="0"/>
                        </a:spcAft>
                        <a:buNone/>
                      </a:pPr>
                      <a:r>
                        <a:rPr lang="en-GB">
                          <a:solidFill>
                            <a:schemeClr val="dk1"/>
                          </a:solidFill>
                        </a:rPr>
                        <a:t>Friday</a:t>
                      </a:r>
                      <a:r>
                        <a:rPr lang="en-GB" sz="1400" b="1" u="none" strike="noStrike" cap="none">
                          <a:solidFill>
                            <a:schemeClr val="dk1"/>
                          </a:solidFill>
                        </a:rPr>
                        <a:t> 5</a:t>
                      </a:r>
                      <a:r>
                        <a:rPr lang="en-GB" sz="1400" b="1" u="none" strike="noStrike" cap="none" baseline="30000">
                          <a:solidFill>
                            <a:schemeClr val="dk1"/>
                          </a:solidFill>
                        </a:rPr>
                        <a:t>th</a:t>
                      </a:r>
                      <a:r>
                        <a:rPr lang="en-GB" sz="1400" b="1" u="none" strike="noStrike" cap="none">
                          <a:solidFill>
                            <a:schemeClr val="dk1"/>
                          </a:solidFill>
                        </a:rPr>
                        <a:t> September</a:t>
                      </a:r>
                      <a:endParaRPr/>
                    </a:p>
                    <a:p>
                      <a:pPr marL="0" marR="0" lvl="0" indent="0" algn="ctr" rtl="0">
                        <a:lnSpc>
                          <a:spcPct val="100000"/>
                        </a:lnSpc>
                        <a:spcBef>
                          <a:spcPts val="0"/>
                        </a:spcBef>
                        <a:spcAft>
                          <a:spcPts val="0"/>
                        </a:spcAft>
                        <a:buNone/>
                      </a:pPr>
                      <a:r>
                        <a:rPr lang="en-GB" sz="1400" b="1" u="none" strike="noStrike" cap="none">
                          <a:solidFill>
                            <a:schemeClr val="dk1"/>
                          </a:solidFill>
                        </a:rPr>
                        <a:t>9.15-11.30</a:t>
                      </a:r>
                      <a:endParaRPr sz="1400" b="1" u="none" strike="noStrike" cap="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GB" sz="1400" b="1" u="none" strike="noStrike" cap="none">
                          <a:solidFill>
                            <a:schemeClr val="dk1"/>
                          </a:solidFill>
                        </a:rPr>
                        <a:t>Settling in session</a:t>
                      </a:r>
                      <a:endParaRPr sz="1400" b="1" u="none" strike="noStrike" cap="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00825">
                <a:tc>
                  <a:txBody>
                    <a:bodyPr/>
                    <a:lstStyle/>
                    <a:p>
                      <a:pPr marL="0" marR="0" lvl="0" indent="0" algn="ctr" rtl="0">
                        <a:lnSpc>
                          <a:spcPct val="100000"/>
                        </a:lnSpc>
                        <a:spcBef>
                          <a:spcPts val="0"/>
                        </a:spcBef>
                        <a:spcAft>
                          <a:spcPts val="0"/>
                        </a:spcAft>
                        <a:buNone/>
                      </a:pPr>
                      <a:r>
                        <a:rPr lang="en-GB" b="1"/>
                        <a:t>Monday 8</a:t>
                      </a:r>
                      <a:r>
                        <a:rPr lang="en-GB" sz="1400" b="1" u="none" strike="noStrike" cap="none" baseline="30000"/>
                        <a:t>th</a:t>
                      </a:r>
                      <a:r>
                        <a:rPr lang="en-GB" sz="1400" b="1" u="none" strike="noStrike" cap="none"/>
                        <a:t> September</a:t>
                      </a:r>
                      <a:endParaRPr/>
                    </a:p>
                    <a:p>
                      <a:pPr marL="0" marR="0" lvl="0" indent="0" algn="ctr" rtl="0">
                        <a:lnSpc>
                          <a:spcPct val="100000"/>
                        </a:lnSpc>
                        <a:spcBef>
                          <a:spcPts val="0"/>
                        </a:spcBef>
                        <a:spcAft>
                          <a:spcPts val="0"/>
                        </a:spcAft>
                        <a:buNone/>
                      </a:pPr>
                      <a:r>
                        <a:rPr lang="en-GB" sz="1400" b="1" u="none" strike="noStrike" cap="none"/>
                        <a:t>9.15-11.30</a:t>
                      </a:r>
                      <a:endParaRPr sz="1400" b="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GB" sz="1400" b="1" u="none" strike="noStrike" cap="none"/>
                        <a:t>Settling in session</a:t>
                      </a:r>
                      <a:endParaRPr sz="1400" b="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00825">
                <a:tc>
                  <a:txBody>
                    <a:bodyPr/>
                    <a:lstStyle/>
                    <a:p>
                      <a:pPr marL="0" marR="0" lvl="0" indent="0" algn="ctr" rtl="0">
                        <a:lnSpc>
                          <a:spcPct val="100000"/>
                        </a:lnSpc>
                        <a:spcBef>
                          <a:spcPts val="0"/>
                        </a:spcBef>
                        <a:spcAft>
                          <a:spcPts val="0"/>
                        </a:spcAft>
                        <a:buNone/>
                      </a:pPr>
                      <a:r>
                        <a:rPr lang="en-GB" b="1"/>
                        <a:t>Tuesday</a:t>
                      </a:r>
                      <a:r>
                        <a:rPr lang="en-GB" sz="1400" b="1" u="none" strike="noStrike" cap="none"/>
                        <a:t> 9</a:t>
                      </a:r>
                      <a:r>
                        <a:rPr lang="en-GB" sz="1400" b="1" u="none" strike="noStrike" cap="none" baseline="30000"/>
                        <a:t>th</a:t>
                      </a:r>
                      <a:r>
                        <a:rPr lang="en-GB" sz="1400" b="1" u="none" strike="noStrike" cap="none"/>
                        <a:t> September</a:t>
                      </a:r>
                      <a:endParaRPr/>
                    </a:p>
                    <a:p>
                      <a:pPr marL="0" marR="0" lvl="0" indent="0" algn="ctr" rtl="0">
                        <a:lnSpc>
                          <a:spcPct val="100000"/>
                        </a:lnSpc>
                        <a:spcBef>
                          <a:spcPts val="0"/>
                        </a:spcBef>
                        <a:spcAft>
                          <a:spcPts val="0"/>
                        </a:spcAft>
                        <a:buNone/>
                      </a:pPr>
                      <a:r>
                        <a:rPr lang="en-GB" sz="1400" b="1" u="none" strike="noStrike" cap="none"/>
                        <a:t>9.15-11.30</a:t>
                      </a:r>
                      <a:endParaRPr sz="1400" b="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GB" sz="1400" b="1" u="none" strike="noStrike" cap="none"/>
                        <a:t>Settling in session</a:t>
                      </a:r>
                      <a:endParaRPr sz="1400" b="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00825">
                <a:tc>
                  <a:txBody>
                    <a:bodyPr/>
                    <a:lstStyle/>
                    <a:p>
                      <a:pPr marL="0" marR="0" lvl="0" indent="0" algn="ctr" rtl="0">
                        <a:lnSpc>
                          <a:spcPct val="100000"/>
                        </a:lnSpc>
                        <a:spcBef>
                          <a:spcPts val="0"/>
                        </a:spcBef>
                        <a:spcAft>
                          <a:spcPts val="0"/>
                        </a:spcAft>
                        <a:buNone/>
                      </a:pPr>
                      <a:r>
                        <a:rPr lang="en-GB" b="1"/>
                        <a:t>Wednesday</a:t>
                      </a:r>
                      <a:r>
                        <a:rPr lang="en-GB" sz="1400" b="1" u="none" strike="noStrike" cap="none"/>
                        <a:t> 10</a:t>
                      </a:r>
                      <a:r>
                        <a:rPr lang="en-GB" sz="1400" b="1" u="none" strike="noStrike" cap="none" baseline="30000"/>
                        <a:t>th</a:t>
                      </a:r>
                      <a:r>
                        <a:rPr lang="en-GB" sz="1400" b="1" u="none" strike="noStrike" cap="none"/>
                        <a:t> September</a:t>
                      </a:r>
                      <a:endParaRPr/>
                    </a:p>
                    <a:p>
                      <a:pPr marL="0" marR="0" lvl="0" indent="0" algn="ctr" rtl="0">
                        <a:lnSpc>
                          <a:spcPct val="100000"/>
                        </a:lnSpc>
                        <a:spcBef>
                          <a:spcPts val="0"/>
                        </a:spcBef>
                        <a:spcAft>
                          <a:spcPts val="0"/>
                        </a:spcAft>
                        <a:buNone/>
                      </a:pPr>
                      <a:r>
                        <a:rPr lang="en-GB" sz="1400" b="1" u="none" strike="noStrike" cap="none"/>
                        <a:t>9.15-12pm</a:t>
                      </a:r>
                      <a:endParaRPr sz="1400" b="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GB" sz="1400" b="1" u="none" strike="noStrike" cap="none"/>
                        <a:t>Settling in session with lunch</a:t>
                      </a:r>
                      <a:endParaRPr sz="1400" b="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00825">
                <a:tc>
                  <a:txBody>
                    <a:bodyPr/>
                    <a:lstStyle/>
                    <a:p>
                      <a:pPr marL="0" marR="0" lvl="0" indent="0" algn="ctr" rtl="0">
                        <a:lnSpc>
                          <a:spcPct val="100000"/>
                        </a:lnSpc>
                        <a:spcBef>
                          <a:spcPts val="0"/>
                        </a:spcBef>
                        <a:spcAft>
                          <a:spcPts val="0"/>
                        </a:spcAft>
                        <a:buNone/>
                      </a:pPr>
                      <a:r>
                        <a:rPr lang="en-GB" b="1"/>
                        <a:t>Thursday</a:t>
                      </a:r>
                      <a:r>
                        <a:rPr lang="en-GB" sz="1400" b="1" u="none" strike="noStrike" cap="none"/>
                        <a:t> 11</a:t>
                      </a:r>
                      <a:r>
                        <a:rPr lang="en-GB" sz="1400" b="1" u="none" strike="noStrike" cap="none" baseline="30000"/>
                        <a:t>th</a:t>
                      </a:r>
                      <a:r>
                        <a:rPr lang="en-GB" sz="1400" b="1" u="none" strike="noStrike" cap="none"/>
                        <a:t> September</a:t>
                      </a:r>
                      <a:endParaRPr sz="1400" b="1" u="none" strike="noStrike" cap="none"/>
                    </a:p>
                    <a:p>
                      <a:pPr marL="0" marR="0" lvl="0" indent="0" algn="ctr" rtl="0">
                        <a:lnSpc>
                          <a:spcPct val="100000"/>
                        </a:lnSpc>
                        <a:spcBef>
                          <a:spcPts val="0"/>
                        </a:spcBef>
                        <a:spcAft>
                          <a:spcPts val="0"/>
                        </a:spcAft>
                        <a:buNone/>
                      </a:pPr>
                      <a:r>
                        <a:rPr lang="en-GB" sz="1400" b="1" u="none" strike="noStrike" cap="none"/>
                        <a:t>8.</a:t>
                      </a:r>
                      <a:r>
                        <a:rPr lang="en-GB" b="1"/>
                        <a:t>4</a:t>
                      </a:r>
                      <a:r>
                        <a:rPr lang="en-GB" sz="1400" b="1" u="none" strike="noStrike" cap="none"/>
                        <a:t>5am-</a:t>
                      </a:r>
                      <a:r>
                        <a:rPr lang="en-GB" b="1"/>
                        <a:t>1</a:t>
                      </a:r>
                      <a:r>
                        <a:rPr lang="en-GB" sz="1400" b="1" u="none" strike="noStrike" cap="none"/>
                        <a:t>.15pm</a:t>
                      </a:r>
                      <a:endParaRPr sz="1400" b="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GB" b="1"/>
                        <a:t>Settling in session with a full lunch time</a:t>
                      </a:r>
                      <a:r>
                        <a:rPr lang="en-GB" sz="1400" b="1" u="none" strike="noStrike" cap="none"/>
                        <a:t>.</a:t>
                      </a:r>
                      <a:endParaRPr sz="1400" b="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00825">
                <a:tc>
                  <a:txBody>
                    <a:bodyPr/>
                    <a:lstStyle/>
                    <a:p>
                      <a:pPr marL="0" marR="0" lvl="0" indent="0" algn="ctr" rtl="0">
                        <a:lnSpc>
                          <a:spcPct val="100000"/>
                        </a:lnSpc>
                        <a:spcBef>
                          <a:spcPts val="0"/>
                        </a:spcBef>
                        <a:spcAft>
                          <a:spcPts val="0"/>
                        </a:spcAft>
                        <a:buNone/>
                      </a:pPr>
                      <a:r>
                        <a:rPr lang="en-GB" b="1"/>
                        <a:t>Friday 12th September</a:t>
                      </a:r>
                      <a:endParaRPr b="1"/>
                    </a:p>
                    <a:p>
                      <a:pPr marL="0" marR="0" lvl="0" indent="0" algn="ctr" rtl="0">
                        <a:lnSpc>
                          <a:spcPct val="100000"/>
                        </a:lnSpc>
                        <a:spcBef>
                          <a:spcPts val="0"/>
                        </a:spcBef>
                        <a:spcAft>
                          <a:spcPts val="0"/>
                        </a:spcAft>
                        <a:buNone/>
                      </a:pPr>
                      <a:r>
                        <a:rPr lang="en-GB" b="1"/>
                        <a:t>8.35-3.15pm</a:t>
                      </a:r>
                      <a:endParaRPr b="1"/>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GB" b="1"/>
                        <a:t>Full day for all Reception children</a:t>
                      </a:r>
                      <a:endParaRPr sz="1400" b="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52aea0b5dc_0_2"/>
          <p:cNvSpPr txBox="1">
            <a:spLocks noGrp="1"/>
          </p:cNvSpPr>
          <p:nvPr>
            <p:ph type="title"/>
          </p:nvPr>
        </p:nvSpPr>
        <p:spPr>
          <a:xfrm>
            <a:off x="457200" y="1143000"/>
            <a:ext cx="82296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400"/>
              <a:buFont typeface="Arial"/>
              <a:buNone/>
            </a:pPr>
            <a:r>
              <a:rPr lang="en-GB" sz="3500"/>
              <a:t>Transition continued…</a:t>
            </a:r>
            <a:endParaRPr sz="3500"/>
          </a:p>
        </p:txBody>
      </p:sp>
      <p:sp>
        <p:nvSpPr>
          <p:cNvPr id="298" name="Google Shape;298;g252aea0b5dc_0_2"/>
          <p:cNvSpPr txBox="1">
            <a:spLocks noGrp="1"/>
          </p:cNvSpPr>
          <p:nvPr>
            <p:ph type="body" idx="1"/>
          </p:nvPr>
        </p:nvSpPr>
        <p:spPr>
          <a:xfrm>
            <a:off x="457200" y="2468875"/>
            <a:ext cx="8229600" cy="403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500"/>
              </a:spcBef>
              <a:spcAft>
                <a:spcPts val="0"/>
              </a:spcAft>
              <a:buSzPts val="1800"/>
              <a:buNone/>
            </a:pPr>
            <a:endParaRPr sz="2000">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r>
              <a:rPr lang="en-GB" sz="1800">
                <a:highlight>
                  <a:schemeClr val="lt1"/>
                </a:highlight>
                <a:latin typeface="Arial"/>
                <a:ea typeface="Arial"/>
                <a:cs typeface="Arial"/>
                <a:sym typeface="Arial"/>
              </a:rPr>
              <a:t>Friday 5</a:t>
            </a:r>
            <a:r>
              <a:rPr lang="en-GB" sz="1800" baseline="30000">
                <a:highlight>
                  <a:schemeClr val="lt1"/>
                </a:highlight>
                <a:latin typeface="Arial"/>
                <a:ea typeface="Arial"/>
                <a:cs typeface="Arial"/>
                <a:sym typeface="Arial"/>
              </a:rPr>
              <a:t>th</a:t>
            </a:r>
            <a:r>
              <a:rPr lang="en-GB" sz="1800">
                <a:highlight>
                  <a:schemeClr val="lt1"/>
                </a:highlight>
                <a:latin typeface="Arial"/>
                <a:ea typeface="Arial"/>
                <a:cs typeface="Arial"/>
                <a:sym typeface="Arial"/>
              </a:rPr>
              <a:t> September – Thursday 11</a:t>
            </a:r>
            <a:r>
              <a:rPr lang="en-GB" sz="1800" baseline="30000">
                <a:highlight>
                  <a:schemeClr val="lt1"/>
                </a:highlight>
                <a:latin typeface="Arial"/>
                <a:ea typeface="Arial"/>
                <a:cs typeface="Arial"/>
                <a:sym typeface="Arial"/>
              </a:rPr>
              <a:t>th</a:t>
            </a:r>
            <a:r>
              <a:rPr lang="en-GB" sz="1800">
                <a:highlight>
                  <a:schemeClr val="lt1"/>
                </a:highlight>
                <a:latin typeface="Arial"/>
                <a:ea typeface="Arial"/>
                <a:cs typeface="Arial"/>
                <a:sym typeface="Arial"/>
              </a:rPr>
              <a:t> September</a:t>
            </a:r>
            <a:r>
              <a:rPr lang="en-GB" sz="1800">
                <a:latin typeface="Arial"/>
                <a:ea typeface="Arial"/>
                <a:cs typeface="Arial"/>
                <a:sym typeface="Arial"/>
              </a:rPr>
              <a:t> afternoons we are inviting you in to meet with the us for a ‘getting to know you’ meeting. </a:t>
            </a:r>
            <a:r>
              <a:rPr lang="en-GB" sz="1800">
                <a:highlight>
                  <a:srgbClr val="FFFF00"/>
                </a:highlight>
                <a:latin typeface="Arial"/>
                <a:ea typeface="Arial"/>
                <a:cs typeface="Arial"/>
                <a:sym typeface="Arial"/>
              </a:rPr>
              <a:t>Please sign up to a meeting this evening or email the office.</a:t>
            </a:r>
            <a:endParaRPr sz="1400">
              <a:highlight>
                <a:srgbClr val="FFFF00"/>
              </a:highlight>
              <a:latin typeface="Arial"/>
              <a:ea typeface="Arial"/>
              <a:cs typeface="Arial"/>
              <a:sym typeface="Arial"/>
            </a:endParaRPr>
          </a:p>
          <a:p>
            <a:pPr marL="0" lvl="0" indent="0" algn="ctr" rtl="0">
              <a:lnSpc>
                <a:spcPct val="90000"/>
              </a:lnSpc>
              <a:spcBef>
                <a:spcPts val="500"/>
              </a:spcBef>
              <a:spcAft>
                <a:spcPts val="0"/>
              </a:spcAft>
              <a:buSzPts val="1800"/>
              <a:buNone/>
            </a:pPr>
            <a:endParaRPr sz="2000">
              <a:latin typeface="Calibri"/>
              <a:ea typeface="Calibri"/>
              <a:cs typeface="Calibri"/>
              <a:sym typeface="Calibri"/>
            </a:endParaRPr>
          </a:p>
          <a:p>
            <a:pPr marL="0" lvl="0" indent="0" algn="ctr" rtl="0">
              <a:lnSpc>
                <a:spcPct val="90000"/>
              </a:lnSpc>
              <a:spcBef>
                <a:spcPts val="500"/>
              </a:spcBef>
              <a:spcAft>
                <a:spcPts val="0"/>
              </a:spcAft>
              <a:buSzPts val="1800"/>
              <a:buNone/>
            </a:pPr>
            <a:endParaRPr sz="2000">
              <a:latin typeface="Calibri"/>
              <a:ea typeface="Calibri"/>
              <a:cs typeface="Calibri"/>
              <a:sym typeface="Calibri"/>
            </a:endParaRPr>
          </a:p>
          <a:p>
            <a:pPr marL="0" lvl="0" indent="0" algn="ctr" rtl="0">
              <a:lnSpc>
                <a:spcPct val="90000"/>
              </a:lnSpc>
              <a:spcBef>
                <a:spcPts val="500"/>
              </a:spcBef>
              <a:spcAft>
                <a:spcPts val="0"/>
              </a:spcAft>
              <a:buSzPts val="1800"/>
              <a:buNone/>
            </a:pPr>
            <a:r>
              <a:rPr lang="en-GB" sz="2000">
                <a:latin typeface="Calibri"/>
                <a:ea typeface="Calibri"/>
                <a:cs typeface="Calibri"/>
                <a:sym typeface="Calibri"/>
              </a:rPr>
              <a:t>W</a:t>
            </a:r>
            <a:r>
              <a:rPr lang="en-GB" sz="2000">
                <a:solidFill>
                  <a:schemeClr val="dk1"/>
                </a:solidFill>
                <a:latin typeface="Calibri"/>
                <a:ea typeface="Calibri"/>
                <a:cs typeface="Calibri"/>
                <a:sym typeface="Calibri"/>
              </a:rPr>
              <a:t>e understand that some children have been in full-time nursery however the transition is in place to support your child with the move to full-time school, brand new setting and carers, a significant increase in space, a proportionally larger group of children, higher expectations of focus and attention across the day… We know it isn’t entirely practical with work but for one week it has a great pay off and ensures a more successful and happy transition for all</a:t>
            </a:r>
            <a:r>
              <a:rPr lang="en-GB" sz="2000">
                <a:latin typeface="Calibri"/>
                <a:ea typeface="Calibri"/>
                <a:cs typeface="Calibri"/>
                <a:sym typeface="Calibri"/>
              </a:rPr>
              <a:t>!</a:t>
            </a:r>
            <a:endParaRPr/>
          </a:p>
        </p:txBody>
      </p:sp>
      <p:pic>
        <p:nvPicPr>
          <p:cNvPr id="299" name="Google Shape;299;g252aea0b5dc_0_2"/>
          <p:cNvPicPr preferRelativeResize="0"/>
          <p:nvPr/>
        </p:nvPicPr>
        <p:blipFill rotWithShape="1">
          <a:blip r:embed="rId3">
            <a:alphaModFix/>
          </a:blip>
          <a:srcRect/>
          <a:stretch/>
        </p:blipFill>
        <p:spPr>
          <a:xfrm>
            <a:off x="159050" y="866700"/>
            <a:ext cx="1412575" cy="1343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8"/>
          <p:cNvSpPr txBox="1">
            <a:spLocks noGrp="1"/>
          </p:cNvSpPr>
          <p:nvPr>
            <p:ph type="title"/>
          </p:nvPr>
        </p:nvSpPr>
        <p:spPr>
          <a:xfrm>
            <a:off x="467544" y="692696"/>
            <a:ext cx="82296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Starting School B</a:t>
            </a:r>
            <a:r>
              <a:rPr lang="en-GB">
                <a:highlight>
                  <a:schemeClr val="lt1"/>
                </a:highlight>
              </a:rPr>
              <a:t>ingo! </a:t>
            </a:r>
            <a:endParaRPr>
              <a:highlight>
                <a:schemeClr val="lt1"/>
              </a:highlight>
            </a:endParaRPr>
          </a:p>
          <a:p>
            <a:pPr marL="0" lvl="0" indent="0" algn="ctr" rtl="0">
              <a:lnSpc>
                <a:spcPct val="100000"/>
              </a:lnSpc>
              <a:spcBef>
                <a:spcPts val="0"/>
              </a:spcBef>
              <a:spcAft>
                <a:spcPts val="0"/>
              </a:spcAft>
              <a:buSzPts val="1400"/>
              <a:buNone/>
            </a:pPr>
            <a:r>
              <a:rPr lang="en-GB" sz="3000">
                <a:highlight>
                  <a:schemeClr val="lt1"/>
                </a:highlight>
              </a:rPr>
              <a:t>(see handout)</a:t>
            </a:r>
            <a:endParaRPr sz="3000">
              <a:highlight>
                <a:schemeClr val="lt1"/>
              </a:highlight>
            </a:endParaRPr>
          </a:p>
        </p:txBody>
      </p:sp>
      <p:pic>
        <p:nvPicPr>
          <p:cNvPr id="305" name="Google Shape;305;p18"/>
          <p:cNvPicPr preferRelativeResize="0"/>
          <p:nvPr/>
        </p:nvPicPr>
        <p:blipFill>
          <a:blip r:embed="rId3">
            <a:alphaModFix/>
          </a:blip>
          <a:stretch>
            <a:fillRect/>
          </a:stretch>
        </p:blipFill>
        <p:spPr>
          <a:xfrm>
            <a:off x="1857375" y="1881296"/>
            <a:ext cx="5429250" cy="4638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9"/>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Things to bring to school:</a:t>
            </a:r>
            <a:endParaRPr/>
          </a:p>
        </p:txBody>
      </p:sp>
      <p:sp>
        <p:nvSpPr>
          <p:cNvPr id="311" name="Google Shape;311;p19"/>
          <p:cNvSpPr txBox="1">
            <a:spLocks noGrp="1"/>
          </p:cNvSpPr>
          <p:nvPr>
            <p:ph type="body" idx="1"/>
          </p:nvPr>
        </p:nvSpPr>
        <p:spPr>
          <a:xfrm>
            <a:off x="251526" y="1268750"/>
            <a:ext cx="6201600" cy="4942500"/>
          </a:xfrm>
          <a:prstGeom prst="rect">
            <a:avLst/>
          </a:prstGeom>
          <a:noFill/>
          <a:ln>
            <a:noFill/>
          </a:ln>
        </p:spPr>
        <p:txBody>
          <a:bodyPr spcFirstLastPara="1" wrap="square" lIns="91425" tIns="45700" rIns="91425" bIns="45700" anchor="t" anchorCtr="0">
            <a:noAutofit/>
          </a:bodyPr>
          <a:lstStyle/>
          <a:p>
            <a:pPr marL="365125" lvl="0" indent="-255587" algn="l" rtl="0">
              <a:lnSpc>
                <a:spcPct val="90000"/>
              </a:lnSpc>
              <a:spcBef>
                <a:spcPts val="0"/>
              </a:spcBef>
              <a:spcAft>
                <a:spcPts val="0"/>
              </a:spcAft>
              <a:buSzPts val="2400"/>
              <a:buChar char="•"/>
            </a:pPr>
            <a:r>
              <a:rPr lang="en-GB" sz="2400">
                <a:latin typeface="Arial"/>
                <a:ea typeface="Arial"/>
                <a:cs typeface="Arial"/>
                <a:sym typeface="Arial"/>
              </a:rPr>
              <a:t>A named bottle of </a:t>
            </a:r>
            <a:r>
              <a:rPr lang="en-GB" sz="2400" b="1">
                <a:latin typeface="Arial"/>
                <a:ea typeface="Arial"/>
                <a:cs typeface="Arial"/>
                <a:sym typeface="Arial"/>
              </a:rPr>
              <a:t>water</a:t>
            </a:r>
            <a:r>
              <a:rPr lang="en-GB" sz="2400">
                <a:latin typeface="Arial"/>
                <a:ea typeface="Arial"/>
                <a:cs typeface="Arial"/>
                <a:sym typeface="Arial"/>
              </a:rPr>
              <a:t> - not an expensive bottle.</a:t>
            </a:r>
            <a:endParaRPr/>
          </a:p>
          <a:p>
            <a:pPr marL="365125" lvl="0" indent="-255587" algn="l" rtl="0">
              <a:lnSpc>
                <a:spcPct val="90000"/>
              </a:lnSpc>
              <a:spcBef>
                <a:spcPts val="300"/>
              </a:spcBef>
              <a:spcAft>
                <a:spcPts val="0"/>
              </a:spcAft>
              <a:buSzPts val="2400"/>
              <a:buChar char="•"/>
            </a:pPr>
            <a:r>
              <a:rPr lang="en-GB" sz="2400">
                <a:latin typeface="Arial"/>
                <a:ea typeface="Arial"/>
                <a:cs typeface="Arial"/>
                <a:sym typeface="Arial"/>
              </a:rPr>
              <a:t>A warm coat, hat and gloves in cold or mild weather.</a:t>
            </a:r>
            <a:endParaRPr/>
          </a:p>
          <a:p>
            <a:pPr marL="365125" lvl="0" indent="-255587" algn="l" rtl="0">
              <a:lnSpc>
                <a:spcPct val="90000"/>
              </a:lnSpc>
              <a:spcBef>
                <a:spcPts val="300"/>
              </a:spcBef>
              <a:spcAft>
                <a:spcPts val="0"/>
              </a:spcAft>
              <a:buSzPts val="2400"/>
              <a:buChar char="•"/>
            </a:pPr>
            <a:r>
              <a:rPr lang="en-GB" sz="2400">
                <a:latin typeface="Arial"/>
                <a:ea typeface="Arial"/>
                <a:cs typeface="Arial"/>
                <a:sym typeface="Arial"/>
              </a:rPr>
              <a:t>Wellies that will stay at school - we play outside in all weathers.</a:t>
            </a:r>
            <a:endParaRPr/>
          </a:p>
          <a:p>
            <a:pPr marL="365125" lvl="0" indent="-255587" algn="l" rtl="0">
              <a:lnSpc>
                <a:spcPct val="90000"/>
              </a:lnSpc>
              <a:spcBef>
                <a:spcPts val="300"/>
              </a:spcBef>
              <a:spcAft>
                <a:spcPts val="0"/>
              </a:spcAft>
              <a:buSzPts val="2400"/>
              <a:buChar char="•"/>
            </a:pPr>
            <a:r>
              <a:rPr lang="en-GB" sz="2400">
                <a:latin typeface="Arial"/>
                <a:ea typeface="Arial"/>
                <a:cs typeface="Arial"/>
                <a:sym typeface="Arial"/>
              </a:rPr>
              <a:t>A waterproof coat with hood in mild weather.</a:t>
            </a:r>
            <a:endParaRPr/>
          </a:p>
          <a:p>
            <a:pPr marL="365125" lvl="0" indent="-255587" algn="l" rtl="0">
              <a:lnSpc>
                <a:spcPct val="90000"/>
              </a:lnSpc>
              <a:spcBef>
                <a:spcPts val="300"/>
              </a:spcBef>
              <a:spcAft>
                <a:spcPts val="0"/>
              </a:spcAft>
              <a:buSzPts val="2400"/>
              <a:buChar char="•"/>
            </a:pPr>
            <a:r>
              <a:rPr lang="en-GB" sz="2400">
                <a:latin typeface="Arial"/>
                <a:ea typeface="Arial"/>
                <a:cs typeface="Arial"/>
                <a:sym typeface="Arial"/>
              </a:rPr>
              <a:t>A sun hat in hot weather.</a:t>
            </a:r>
            <a:endParaRPr/>
          </a:p>
          <a:p>
            <a:pPr marL="365125" lvl="0" indent="-255587" algn="l" rtl="0">
              <a:lnSpc>
                <a:spcPct val="90000"/>
              </a:lnSpc>
              <a:spcBef>
                <a:spcPts val="300"/>
              </a:spcBef>
              <a:spcAft>
                <a:spcPts val="0"/>
              </a:spcAft>
              <a:buSzPts val="2400"/>
              <a:buChar char="•"/>
            </a:pPr>
            <a:r>
              <a:rPr lang="en-GB" sz="2400">
                <a:latin typeface="Arial"/>
                <a:ea typeface="Arial"/>
                <a:cs typeface="Arial"/>
                <a:sym typeface="Arial"/>
              </a:rPr>
              <a:t>Book bags every day </a:t>
            </a:r>
            <a:endParaRPr/>
          </a:p>
          <a:p>
            <a:pPr marL="109537" lvl="0" indent="0" algn="l" rtl="0">
              <a:lnSpc>
                <a:spcPct val="90000"/>
              </a:lnSpc>
              <a:spcBef>
                <a:spcPts val="300"/>
              </a:spcBef>
              <a:spcAft>
                <a:spcPts val="0"/>
              </a:spcAft>
              <a:buSzPts val="2400"/>
              <a:buNone/>
            </a:pPr>
            <a:r>
              <a:rPr lang="en-GB" sz="2400">
                <a:latin typeface="Arial"/>
                <a:ea typeface="Arial"/>
                <a:cs typeface="Arial"/>
                <a:sym typeface="Arial"/>
              </a:rPr>
              <a:t>(</a:t>
            </a:r>
            <a:r>
              <a:rPr lang="en-GB" sz="2400" b="1">
                <a:latin typeface="Arial"/>
                <a:ea typeface="Arial"/>
                <a:cs typeface="Arial"/>
                <a:sym typeface="Arial"/>
              </a:rPr>
              <a:t>no rucksacks</a:t>
            </a:r>
            <a:r>
              <a:rPr lang="en-GB" sz="2400">
                <a:latin typeface="Arial"/>
                <a:ea typeface="Arial"/>
                <a:cs typeface="Arial"/>
                <a:sym typeface="Arial"/>
              </a:rPr>
              <a:t>).</a:t>
            </a:r>
            <a:endParaRPr sz="2400">
              <a:latin typeface="Arial"/>
              <a:ea typeface="Arial"/>
              <a:cs typeface="Arial"/>
              <a:sym typeface="Arial"/>
            </a:endParaRPr>
          </a:p>
          <a:p>
            <a:pPr marL="365125" lvl="0" indent="-255587" algn="l" rtl="0">
              <a:lnSpc>
                <a:spcPct val="90000"/>
              </a:lnSpc>
              <a:spcBef>
                <a:spcPts val="300"/>
              </a:spcBef>
              <a:spcAft>
                <a:spcPts val="0"/>
              </a:spcAft>
              <a:buSzPts val="2400"/>
              <a:buChar char="•"/>
            </a:pPr>
            <a:r>
              <a:rPr lang="en-GB" sz="2400">
                <a:latin typeface="Arial"/>
                <a:ea typeface="Arial"/>
                <a:cs typeface="Arial"/>
                <a:sym typeface="Arial"/>
              </a:rPr>
              <a:t>P.E. day - the children will come to school </a:t>
            </a:r>
            <a:r>
              <a:rPr lang="en-GB" sz="2400" b="1">
                <a:latin typeface="Arial"/>
                <a:ea typeface="Arial"/>
                <a:cs typeface="Arial"/>
                <a:sym typeface="Arial"/>
              </a:rPr>
              <a:t>dressed</a:t>
            </a:r>
            <a:r>
              <a:rPr lang="en-GB" sz="2400">
                <a:latin typeface="Arial"/>
                <a:ea typeface="Arial"/>
                <a:cs typeface="Arial"/>
                <a:sym typeface="Arial"/>
              </a:rPr>
              <a:t> in their P.E. kits </a:t>
            </a:r>
            <a:r>
              <a:rPr lang="en-GB" sz="2400">
                <a:highlight>
                  <a:schemeClr val="lt1"/>
                </a:highlight>
                <a:latin typeface="Arial"/>
                <a:ea typeface="Arial"/>
                <a:cs typeface="Arial"/>
                <a:sym typeface="Arial"/>
              </a:rPr>
              <a:t>on Friday’s. You don’t need to buy a PE bag.</a:t>
            </a:r>
            <a:endParaRPr>
              <a:highlight>
                <a:schemeClr val="lt1"/>
              </a:highlight>
            </a:endParaRPr>
          </a:p>
          <a:p>
            <a:pPr marL="365125" lvl="0" indent="-103186" algn="l" rtl="0">
              <a:lnSpc>
                <a:spcPct val="90000"/>
              </a:lnSpc>
              <a:spcBef>
                <a:spcPts val="300"/>
              </a:spcBef>
              <a:spcAft>
                <a:spcPts val="0"/>
              </a:spcAft>
              <a:buSzPts val="2400"/>
              <a:buNone/>
            </a:pPr>
            <a:endParaRPr sz="2400">
              <a:latin typeface="Arial"/>
              <a:ea typeface="Arial"/>
              <a:cs typeface="Arial"/>
              <a:sym typeface="Arial"/>
            </a:endParaRPr>
          </a:p>
        </p:txBody>
      </p:sp>
      <p:pic>
        <p:nvPicPr>
          <p:cNvPr id="312" name="Google Shape;312;p19" descr="Fleece Scarf">
            <a:hlinkClick r:id="rId3"/>
          </p:cNvPr>
          <p:cNvPicPr preferRelativeResize="0"/>
          <p:nvPr/>
        </p:nvPicPr>
        <p:blipFill rotWithShape="1">
          <a:blip r:embed="rId4">
            <a:alphaModFix/>
          </a:blip>
          <a:srcRect/>
          <a:stretch/>
        </p:blipFill>
        <p:spPr>
          <a:xfrm>
            <a:off x="7703113" y="834283"/>
            <a:ext cx="1300775" cy="1548542"/>
          </a:xfrm>
          <a:prstGeom prst="rect">
            <a:avLst/>
          </a:prstGeom>
          <a:noFill/>
          <a:ln>
            <a:noFill/>
          </a:ln>
        </p:spPr>
      </p:pic>
      <p:pic>
        <p:nvPicPr>
          <p:cNvPr id="313" name="Google Shape;313;p19" descr="Fleece Hat">
            <a:hlinkClick r:id="rId5"/>
          </p:cNvPr>
          <p:cNvPicPr preferRelativeResize="0"/>
          <p:nvPr/>
        </p:nvPicPr>
        <p:blipFill rotWithShape="1">
          <a:blip r:embed="rId6">
            <a:alphaModFix/>
          </a:blip>
          <a:srcRect/>
          <a:stretch/>
        </p:blipFill>
        <p:spPr>
          <a:xfrm>
            <a:off x="7448250" y="3313215"/>
            <a:ext cx="1300775" cy="1503786"/>
          </a:xfrm>
          <a:prstGeom prst="rect">
            <a:avLst/>
          </a:prstGeom>
          <a:noFill/>
          <a:ln>
            <a:noFill/>
          </a:ln>
        </p:spPr>
      </p:pic>
      <p:pic>
        <p:nvPicPr>
          <p:cNvPr id="314" name="Google Shape;314;p19" descr="Baseball Cap">
            <a:hlinkClick r:id="rId7"/>
          </p:cNvPr>
          <p:cNvPicPr preferRelativeResize="0"/>
          <p:nvPr/>
        </p:nvPicPr>
        <p:blipFill rotWithShape="1">
          <a:blip r:embed="rId8">
            <a:alphaModFix/>
          </a:blip>
          <a:srcRect/>
          <a:stretch/>
        </p:blipFill>
        <p:spPr>
          <a:xfrm>
            <a:off x="7956424" y="2102276"/>
            <a:ext cx="1047463" cy="1210950"/>
          </a:xfrm>
          <a:prstGeom prst="rect">
            <a:avLst/>
          </a:prstGeom>
          <a:noFill/>
          <a:ln>
            <a:noFill/>
          </a:ln>
        </p:spPr>
      </p:pic>
      <p:pic>
        <p:nvPicPr>
          <p:cNvPr id="315" name="Google Shape;315;p19" descr="http://upload.wikimedia.org/wikipedia/commons/thumb/0/07/Multi-use_water_bottle.JPG/250px-Multi-use_water_bottle.JPG">
            <a:hlinkClick r:id="rId9"/>
          </p:cNvPr>
          <p:cNvPicPr preferRelativeResize="0"/>
          <p:nvPr/>
        </p:nvPicPr>
        <p:blipFill rotWithShape="1">
          <a:blip r:embed="rId10">
            <a:alphaModFix/>
          </a:blip>
          <a:srcRect/>
          <a:stretch/>
        </p:blipFill>
        <p:spPr>
          <a:xfrm>
            <a:off x="6767580" y="4573558"/>
            <a:ext cx="2109645" cy="1586453"/>
          </a:xfrm>
          <a:prstGeom prst="rect">
            <a:avLst/>
          </a:prstGeom>
          <a:noFill/>
          <a:ln>
            <a:noFill/>
          </a:ln>
        </p:spPr>
      </p:pic>
      <p:sp>
        <p:nvSpPr>
          <p:cNvPr id="316" name="Google Shape;316;p19"/>
          <p:cNvSpPr txBox="1"/>
          <p:nvPr/>
        </p:nvSpPr>
        <p:spPr>
          <a:xfrm>
            <a:off x="1636996" y="6211335"/>
            <a:ext cx="5904656"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GB" sz="3600" b="1" i="0" u="none" strike="noStrike" cap="none">
                <a:solidFill>
                  <a:schemeClr val="dk1"/>
                </a:solidFill>
                <a:latin typeface="Arial"/>
                <a:ea typeface="Arial"/>
                <a:cs typeface="Arial"/>
                <a:sym typeface="Arial"/>
              </a:rPr>
              <a:t>Please name all items!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590a0f9474_0_0"/>
          <p:cNvSpPr txBox="1">
            <a:spLocks noGrp="1"/>
          </p:cNvSpPr>
          <p:nvPr>
            <p:ph type="title"/>
          </p:nvPr>
        </p:nvSpPr>
        <p:spPr>
          <a:xfrm>
            <a:off x="685800" y="152400"/>
            <a:ext cx="6870600" cy="1600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22" name="Google Shape;322;g3590a0f9474_0_0"/>
          <p:cNvSpPr txBox="1">
            <a:spLocks noGrp="1"/>
          </p:cNvSpPr>
          <p:nvPr>
            <p:ph type="body" idx="1"/>
          </p:nvPr>
        </p:nvSpPr>
        <p:spPr>
          <a:xfrm>
            <a:off x="5832350" y="903175"/>
            <a:ext cx="3153600" cy="4439400"/>
          </a:xfrm>
          <a:prstGeom prst="rect">
            <a:avLst/>
          </a:prstGeom>
        </p:spPr>
        <p:txBody>
          <a:bodyPr spcFirstLastPara="1" wrap="square" lIns="91425" tIns="45700" rIns="91425" bIns="45700" anchor="t" anchorCtr="0">
            <a:noAutofit/>
          </a:bodyPr>
          <a:lstStyle/>
          <a:p>
            <a:pPr marL="0" lvl="0" indent="0" algn="l" rtl="0">
              <a:spcBef>
                <a:spcPts val="300"/>
              </a:spcBef>
              <a:spcAft>
                <a:spcPts val="0"/>
              </a:spcAft>
              <a:buNone/>
            </a:pPr>
            <a:r>
              <a:rPr lang="en-GB" sz="2400">
                <a:latin typeface="Arial"/>
                <a:ea typeface="Arial"/>
                <a:cs typeface="Arial"/>
                <a:sym typeface="Arial"/>
              </a:rPr>
              <a:t>Getting messy is an inevitable part of immersed learning  through play. It would be useful to us if we could have a spare complete set of named clothes in a bag that could stay in school. </a:t>
            </a:r>
            <a:endParaRPr sz="2400">
              <a:latin typeface="Arial"/>
              <a:ea typeface="Arial"/>
              <a:cs typeface="Arial"/>
              <a:sym typeface="Arial"/>
            </a:endParaRPr>
          </a:p>
        </p:txBody>
      </p:sp>
      <p:pic>
        <p:nvPicPr>
          <p:cNvPr id="323" name="Google Shape;323;g3590a0f9474_0_0"/>
          <p:cNvPicPr preferRelativeResize="0"/>
          <p:nvPr/>
        </p:nvPicPr>
        <p:blipFill>
          <a:blip r:embed="rId3">
            <a:alphaModFix/>
          </a:blip>
          <a:stretch>
            <a:fillRect/>
          </a:stretch>
        </p:blipFill>
        <p:spPr>
          <a:xfrm>
            <a:off x="342900" y="553475"/>
            <a:ext cx="4989375" cy="6208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0"/>
          <p:cNvSpPr txBox="1">
            <a:spLocks noGrp="1"/>
          </p:cNvSpPr>
          <p:nvPr>
            <p:ph type="title"/>
          </p:nvPr>
        </p:nvSpPr>
        <p:spPr>
          <a:xfrm>
            <a:off x="685800" y="152400"/>
            <a:ext cx="6870700" cy="160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Any questions or concerns</a:t>
            </a:r>
            <a:endParaRPr/>
          </a:p>
        </p:txBody>
      </p:sp>
      <p:sp>
        <p:nvSpPr>
          <p:cNvPr id="329" name="Google Shape;329;p20"/>
          <p:cNvSpPr txBox="1">
            <a:spLocks noGrp="1"/>
          </p:cNvSpPr>
          <p:nvPr>
            <p:ph type="body" idx="1"/>
          </p:nvPr>
        </p:nvSpPr>
        <p:spPr>
          <a:xfrm>
            <a:off x="611560" y="1412776"/>
            <a:ext cx="7958138" cy="4752528"/>
          </a:xfrm>
          <a:prstGeom prst="rect">
            <a:avLst/>
          </a:prstGeom>
          <a:noFill/>
          <a:ln>
            <a:noFill/>
          </a:ln>
        </p:spPr>
        <p:txBody>
          <a:bodyPr spcFirstLastPara="1" wrap="square" lIns="91425" tIns="45700" rIns="91425" bIns="45700" anchor="t" anchorCtr="0">
            <a:noAutofit/>
          </a:bodyPr>
          <a:lstStyle/>
          <a:p>
            <a:pPr marL="365125" lvl="0" indent="-255587" algn="l" rtl="0">
              <a:lnSpc>
                <a:spcPct val="100000"/>
              </a:lnSpc>
              <a:spcBef>
                <a:spcPts val="0"/>
              </a:spcBef>
              <a:spcAft>
                <a:spcPts val="0"/>
              </a:spcAft>
              <a:buSzPts val="2400"/>
              <a:buChar char="•"/>
            </a:pPr>
            <a:r>
              <a:rPr lang="en-GB" sz="2400">
                <a:latin typeface="Arial"/>
                <a:ea typeface="Arial"/>
                <a:cs typeface="Arial"/>
                <a:sym typeface="Arial"/>
              </a:rPr>
              <a:t>There will always be time for you to talk to the class teacher or the class teaching assistants about any  questions or worries you may have... No matter how big or small. We are always on the gate at the beginning and end of the school day.</a:t>
            </a:r>
            <a:endParaRPr/>
          </a:p>
          <a:p>
            <a:pPr marL="365125" lvl="0" indent="-103186" algn="l" rtl="0">
              <a:lnSpc>
                <a:spcPct val="100000"/>
              </a:lnSpc>
              <a:spcBef>
                <a:spcPts val="300"/>
              </a:spcBef>
              <a:spcAft>
                <a:spcPts val="0"/>
              </a:spcAft>
              <a:buSzPts val="2400"/>
              <a:buNone/>
            </a:pPr>
            <a:endParaRPr sz="2400">
              <a:latin typeface="Arial"/>
              <a:ea typeface="Arial"/>
              <a:cs typeface="Arial"/>
              <a:sym typeface="Arial"/>
            </a:endParaRPr>
          </a:p>
          <a:p>
            <a:pPr marL="365125" lvl="0" indent="-255587" algn="l" rtl="0">
              <a:lnSpc>
                <a:spcPct val="100000"/>
              </a:lnSpc>
              <a:spcBef>
                <a:spcPts val="300"/>
              </a:spcBef>
              <a:spcAft>
                <a:spcPts val="0"/>
              </a:spcAft>
              <a:buSzPts val="2400"/>
              <a:buChar char="•"/>
            </a:pPr>
            <a:r>
              <a:rPr lang="en-GB" sz="2400">
                <a:latin typeface="Arial"/>
                <a:ea typeface="Arial"/>
                <a:cs typeface="Arial"/>
                <a:sym typeface="Arial"/>
              </a:rPr>
              <a:t>The best time to catch us is after school for a short chat/meeting or make an appointment through the school office if you feel you require a longer meeting.</a:t>
            </a:r>
            <a:endParaRPr/>
          </a:p>
          <a:p>
            <a:pPr marL="109537" lvl="0" indent="0" algn="l" rtl="0">
              <a:lnSpc>
                <a:spcPct val="100000"/>
              </a:lnSpc>
              <a:spcBef>
                <a:spcPts val="300"/>
              </a:spcBef>
              <a:spcAft>
                <a:spcPts val="0"/>
              </a:spcAft>
              <a:buSzPts val="2400"/>
              <a:buNone/>
            </a:pPr>
            <a:endParaRPr sz="2400">
              <a:latin typeface="Arial"/>
              <a:ea typeface="Arial"/>
              <a:cs typeface="Arial"/>
              <a:sym typeface="Arial"/>
            </a:endParaRPr>
          </a:p>
        </p:txBody>
      </p:sp>
      <p:pic>
        <p:nvPicPr>
          <p:cNvPr id="330" name="Google Shape;330;p20" descr="C:\Users\Stacey\AppData\Local\Microsoft\Windows\Temporary Internet Files\Content.IE5\NSDQ784Q\MM900336396[1].gif"/>
          <p:cNvPicPr preferRelativeResize="0"/>
          <p:nvPr/>
        </p:nvPicPr>
        <p:blipFill rotWithShape="1">
          <a:blip r:embed="rId3">
            <a:alphaModFix/>
          </a:blip>
          <a:srcRect/>
          <a:stretch/>
        </p:blipFill>
        <p:spPr>
          <a:xfrm>
            <a:off x="7740352" y="5748338"/>
            <a:ext cx="1109662" cy="110966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35de1e62e0e_0_28"/>
          <p:cNvSpPr txBox="1">
            <a:spLocks noGrp="1"/>
          </p:cNvSpPr>
          <p:nvPr>
            <p:ph type="title"/>
          </p:nvPr>
        </p:nvSpPr>
        <p:spPr>
          <a:xfrm>
            <a:off x="685800" y="152400"/>
            <a:ext cx="6870600" cy="1600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latin typeface="Arial"/>
                <a:ea typeface="Arial"/>
                <a:cs typeface="Arial"/>
                <a:sym typeface="Arial"/>
              </a:rPr>
              <a:t>Useful Information</a:t>
            </a:r>
            <a:endParaRPr>
              <a:latin typeface="Arial"/>
              <a:ea typeface="Arial"/>
              <a:cs typeface="Arial"/>
              <a:sym typeface="Arial"/>
            </a:endParaRPr>
          </a:p>
        </p:txBody>
      </p:sp>
      <p:sp>
        <p:nvSpPr>
          <p:cNvPr id="336" name="Google Shape;336;g35de1e62e0e_0_28"/>
          <p:cNvSpPr txBox="1">
            <a:spLocks noGrp="1"/>
          </p:cNvSpPr>
          <p:nvPr>
            <p:ph type="body" idx="1"/>
          </p:nvPr>
        </p:nvSpPr>
        <p:spPr>
          <a:xfrm>
            <a:off x="685800" y="1828800"/>
            <a:ext cx="7993800" cy="4799700"/>
          </a:xfrm>
          <a:prstGeom prst="rect">
            <a:avLst/>
          </a:prstGeom>
        </p:spPr>
        <p:txBody>
          <a:bodyPr spcFirstLastPara="1" wrap="square" lIns="91425" tIns="45700" rIns="91425" bIns="45700" anchor="t" anchorCtr="0">
            <a:noAutofit/>
          </a:bodyPr>
          <a:lstStyle/>
          <a:p>
            <a:pPr marL="0" lvl="0" indent="0" algn="l" rtl="0">
              <a:spcBef>
                <a:spcPts val="300"/>
              </a:spcBef>
              <a:spcAft>
                <a:spcPts val="0"/>
              </a:spcAft>
              <a:buNone/>
            </a:pPr>
            <a:r>
              <a:rPr lang="en-GB">
                <a:latin typeface="Arial"/>
                <a:ea typeface="Arial"/>
                <a:cs typeface="Arial"/>
                <a:sym typeface="Arial"/>
              </a:rPr>
              <a:t>We have a class page on our school website that provides you with useful links and information;</a:t>
            </a:r>
            <a:endParaRPr>
              <a:latin typeface="Arial"/>
              <a:ea typeface="Arial"/>
              <a:cs typeface="Arial"/>
              <a:sym typeface="Arial"/>
            </a:endParaRPr>
          </a:p>
          <a:p>
            <a:pPr marL="0" lvl="0" indent="0" algn="l" rtl="0">
              <a:spcBef>
                <a:spcPts val="300"/>
              </a:spcBef>
              <a:spcAft>
                <a:spcPts val="0"/>
              </a:spcAft>
              <a:buNone/>
            </a:pPr>
            <a:r>
              <a:rPr lang="en-GB" u="sng">
                <a:solidFill>
                  <a:schemeClr val="hlink"/>
                </a:solidFill>
                <a:latin typeface="Arial"/>
                <a:ea typeface="Arial"/>
                <a:cs typeface="Arial"/>
                <a:sym typeface="Arial"/>
                <a:hlinkClick r:id="rId3"/>
              </a:rPr>
              <a:t>Reception Classes Page</a:t>
            </a:r>
            <a:endParaRPr>
              <a:latin typeface="Arial"/>
              <a:ea typeface="Arial"/>
              <a:cs typeface="Arial"/>
              <a:sym typeface="Arial"/>
            </a:endParaRPr>
          </a:p>
          <a:p>
            <a:pPr marL="0" lvl="0" indent="0" algn="l" rtl="0">
              <a:spcBef>
                <a:spcPts val="300"/>
              </a:spcBef>
              <a:spcAft>
                <a:spcPts val="0"/>
              </a:spcAft>
              <a:buNone/>
            </a:pPr>
            <a:endParaRPr>
              <a:latin typeface="Arial"/>
              <a:ea typeface="Arial"/>
              <a:cs typeface="Arial"/>
              <a:sym typeface="Arial"/>
            </a:endParaRPr>
          </a:p>
          <a:p>
            <a:pPr marL="0" lvl="0" indent="0" algn="l" rtl="0">
              <a:spcBef>
                <a:spcPts val="300"/>
              </a:spcBef>
              <a:spcAft>
                <a:spcPts val="0"/>
              </a:spcAft>
              <a:buNone/>
            </a:pPr>
            <a:r>
              <a:rPr lang="en-GB">
                <a:latin typeface="Arial"/>
                <a:ea typeface="Arial"/>
                <a:cs typeface="Arial"/>
                <a:sym typeface="Arial"/>
              </a:rPr>
              <a:t>We also have a phonics page to provide you with useful information on how to support your child at home with phonics. </a:t>
            </a:r>
            <a:r>
              <a:rPr lang="en-GB" u="sng">
                <a:solidFill>
                  <a:schemeClr val="hlink"/>
                </a:solidFill>
                <a:latin typeface="Arial"/>
                <a:ea typeface="Arial"/>
                <a:cs typeface="Arial"/>
                <a:sym typeface="Arial"/>
                <a:hlinkClick r:id="rId4"/>
              </a:rPr>
              <a:t>Reception Phonics Support</a:t>
            </a:r>
            <a:endParaRPr>
              <a:latin typeface="Arial"/>
              <a:ea typeface="Arial"/>
              <a:cs typeface="Arial"/>
              <a:sym typeface="Arial"/>
            </a:endParaRPr>
          </a:p>
          <a:p>
            <a:pPr marL="0" lvl="0" indent="0" algn="l" rtl="0">
              <a:spcBef>
                <a:spcPts val="300"/>
              </a:spcBef>
              <a:spcAft>
                <a:spcPts val="0"/>
              </a:spcAft>
              <a:buNone/>
            </a:pPr>
            <a:r>
              <a:rPr lang="en-GB">
                <a:latin typeface="Arial"/>
                <a:ea typeface="Arial"/>
                <a:cs typeface="Arial"/>
                <a:sym typeface="Arial"/>
              </a:rPr>
              <a:t>We will be providing you with more information on how to support phonics and maths at home. </a:t>
            </a:r>
            <a:endParaRPr>
              <a:latin typeface="Arial"/>
              <a:ea typeface="Arial"/>
              <a:cs typeface="Arial"/>
              <a:sym typeface="Arial"/>
            </a:endParaRPr>
          </a:p>
          <a:p>
            <a:pPr marL="0" lvl="0" indent="0" algn="l" rtl="0">
              <a:spcBef>
                <a:spcPts val="300"/>
              </a:spcBef>
              <a:spcAft>
                <a:spcPts val="0"/>
              </a:spcAft>
              <a:buNone/>
            </a:pPr>
            <a:endParaRPr>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3503c09acc7_0_15"/>
          <p:cNvSpPr txBox="1">
            <a:spLocks noGrp="1"/>
          </p:cNvSpPr>
          <p:nvPr>
            <p:ph type="body" idx="1"/>
          </p:nvPr>
        </p:nvSpPr>
        <p:spPr>
          <a:xfrm>
            <a:off x="125000" y="744975"/>
            <a:ext cx="3391500" cy="5776200"/>
          </a:xfrm>
          <a:prstGeom prst="rect">
            <a:avLst/>
          </a:prstGeom>
        </p:spPr>
        <p:txBody>
          <a:bodyPr spcFirstLastPara="1" wrap="square" lIns="91425" tIns="45700" rIns="91425" bIns="45700" anchor="t" anchorCtr="0">
            <a:noAutofit/>
          </a:bodyPr>
          <a:lstStyle/>
          <a:p>
            <a:pPr marL="0" lvl="0" indent="0" algn="l" rtl="0">
              <a:spcBef>
                <a:spcPts val="300"/>
              </a:spcBef>
              <a:spcAft>
                <a:spcPts val="0"/>
              </a:spcAft>
              <a:buNone/>
            </a:pPr>
            <a:r>
              <a:rPr lang="en-GB">
                <a:latin typeface="Arial"/>
                <a:ea typeface="Arial"/>
                <a:cs typeface="Arial"/>
                <a:sym typeface="Arial"/>
              </a:rPr>
              <a:t>In Reception, as well as adult guided sessions we also learn through play. This is </a:t>
            </a:r>
            <a:r>
              <a:rPr lang="en-GB">
                <a:highlight>
                  <a:srgbClr val="FFFFFF"/>
                </a:highlight>
                <a:latin typeface="Arial"/>
                <a:ea typeface="Arial"/>
                <a:cs typeface="Arial"/>
                <a:sym typeface="Arial"/>
              </a:rPr>
              <a:t>where children and adults actively engage in play so that children learn about the world and themselves following their own interests.</a:t>
            </a:r>
            <a:endParaRPr>
              <a:latin typeface="Arial"/>
              <a:ea typeface="Arial"/>
              <a:cs typeface="Arial"/>
              <a:sym typeface="Arial"/>
            </a:endParaRPr>
          </a:p>
        </p:txBody>
      </p:sp>
      <p:pic>
        <p:nvPicPr>
          <p:cNvPr id="137" name="Google Shape;137;g3503c09acc7_0_15"/>
          <p:cNvPicPr preferRelativeResize="0"/>
          <p:nvPr/>
        </p:nvPicPr>
        <p:blipFill>
          <a:blip r:embed="rId3">
            <a:alphaModFix/>
          </a:blip>
          <a:stretch>
            <a:fillRect/>
          </a:stretch>
        </p:blipFill>
        <p:spPr>
          <a:xfrm>
            <a:off x="3712825" y="60038"/>
            <a:ext cx="5341899" cy="67379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35de1e62e0e_0_34"/>
          <p:cNvSpPr txBox="1">
            <a:spLocks noGrp="1"/>
          </p:cNvSpPr>
          <p:nvPr>
            <p:ph type="body" idx="1"/>
          </p:nvPr>
        </p:nvSpPr>
        <p:spPr>
          <a:xfrm>
            <a:off x="147900" y="1010325"/>
            <a:ext cx="8996100" cy="57711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GB" sz="1900">
                <a:latin typeface="Arial"/>
                <a:ea typeface="Arial"/>
                <a:cs typeface="Arial"/>
                <a:sym typeface="Arial"/>
              </a:rPr>
              <a:t>At HCIS, we truly value the unique knowledge, experiences, and ideas that our families bring to our school community.</a:t>
            </a:r>
            <a:endParaRPr sz="1900">
              <a:latin typeface="Arial"/>
              <a:ea typeface="Arial"/>
              <a:cs typeface="Arial"/>
              <a:sym typeface="Arial"/>
            </a:endParaRPr>
          </a:p>
          <a:p>
            <a:pPr marL="0" lvl="0" indent="0" algn="l" rtl="0">
              <a:lnSpc>
                <a:spcPct val="115000"/>
              </a:lnSpc>
              <a:spcBef>
                <a:spcPts val="1200"/>
              </a:spcBef>
              <a:spcAft>
                <a:spcPts val="0"/>
              </a:spcAft>
              <a:buNone/>
            </a:pPr>
            <a:r>
              <a:rPr lang="en-GB" sz="1700">
                <a:latin typeface="Arial"/>
                <a:ea typeface="Arial"/>
                <a:cs typeface="Arial"/>
                <a:sym typeface="Arial"/>
              </a:rPr>
              <a:t>As we begin our exciting year in EYFS, we would love your suggestions:</a:t>
            </a:r>
            <a:endParaRPr sz="1700">
              <a:latin typeface="Arial"/>
              <a:ea typeface="Arial"/>
              <a:cs typeface="Arial"/>
              <a:sym typeface="Arial"/>
            </a:endParaRPr>
          </a:p>
          <a:p>
            <a:pPr marL="457200" lvl="0" indent="-349250" algn="l" rtl="0">
              <a:lnSpc>
                <a:spcPct val="115000"/>
              </a:lnSpc>
              <a:spcBef>
                <a:spcPts val="1200"/>
              </a:spcBef>
              <a:spcAft>
                <a:spcPts val="0"/>
              </a:spcAft>
              <a:buClr>
                <a:schemeClr val="dk1"/>
              </a:buClr>
              <a:buSzPts val="1900"/>
              <a:buFont typeface="Arial"/>
              <a:buChar char="●"/>
            </a:pPr>
            <a:r>
              <a:rPr lang="en-GB" sz="1900" b="1">
                <a:latin typeface="Arial"/>
                <a:ea typeface="Arial"/>
                <a:cs typeface="Arial"/>
                <a:sym typeface="Arial"/>
              </a:rPr>
              <a:t>Ideas for topics or experiences</a:t>
            </a:r>
            <a:r>
              <a:rPr lang="en-GB" sz="1900">
                <a:latin typeface="Arial"/>
                <a:ea typeface="Arial"/>
                <a:cs typeface="Arial"/>
                <a:sym typeface="Arial"/>
              </a:rPr>
              <a:t> you would love to see included in our curriculum</a:t>
            </a:r>
            <a:br>
              <a:rPr lang="en-GB" sz="1900">
                <a:latin typeface="Arial"/>
                <a:ea typeface="Arial"/>
                <a:cs typeface="Arial"/>
                <a:sym typeface="Arial"/>
              </a:rPr>
            </a:br>
            <a:endParaRPr sz="1900">
              <a:latin typeface="Arial"/>
              <a:ea typeface="Arial"/>
              <a:cs typeface="Arial"/>
              <a:sym typeface="Arial"/>
            </a:endParaRPr>
          </a:p>
          <a:p>
            <a:pPr marL="457200" lvl="0" indent="-349250" algn="l" rtl="0">
              <a:lnSpc>
                <a:spcPct val="115000"/>
              </a:lnSpc>
              <a:spcBef>
                <a:spcPts val="0"/>
              </a:spcBef>
              <a:spcAft>
                <a:spcPts val="0"/>
              </a:spcAft>
              <a:buClr>
                <a:schemeClr val="dk1"/>
              </a:buClr>
              <a:buSzPts val="1900"/>
              <a:buFont typeface="Arial"/>
              <a:buChar char="●"/>
            </a:pPr>
            <a:r>
              <a:rPr lang="en-GB" sz="1900" b="1">
                <a:latin typeface="Arial"/>
                <a:ea typeface="Arial"/>
                <a:cs typeface="Arial"/>
                <a:sym typeface="Arial"/>
              </a:rPr>
              <a:t>Suggestions for trips or visits</a:t>
            </a:r>
            <a:r>
              <a:rPr lang="en-GB" sz="1900">
                <a:latin typeface="Arial"/>
                <a:ea typeface="Arial"/>
                <a:cs typeface="Arial"/>
                <a:sym typeface="Arial"/>
              </a:rPr>
              <a:t> that would support your child’s learning and spark their curiosity</a:t>
            </a:r>
            <a:br>
              <a:rPr lang="en-GB" sz="1900">
                <a:latin typeface="Arial"/>
                <a:ea typeface="Arial"/>
                <a:cs typeface="Arial"/>
                <a:sym typeface="Arial"/>
              </a:rPr>
            </a:br>
            <a:endParaRPr sz="1900">
              <a:latin typeface="Arial"/>
              <a:ea typeface="Arial"/>
              <a:cs typeface="Arial"/>
              <a:sym typeface="Arial"/>
            </a:endParaRPr>
          </a:p>
          <a:p>
            <a:pPr marL="457200" lvl="0" indent="-349250" algn="l" rtl="0">
              <a:lnSpc>
                <a:spcPct val="115000"/>
              </a:lnSpc>
              <a:spcBef>
                <a:spcPts val="0"/>
              </a:spcBef>
              <a:spcAft>
                <a:spcPts val="0"/>
              </a:spcAft>
              <a:buClr>
                <a:schemeClr val="dk1"/>
              </a:buClr>
              <a:buSzPts val="1900"/>
              <a:buFont typeface="Arial"/>
              <a:buChar char="●"/>
            </a:pPr>
            <a:r>
              <a:rPr lang="en-GB" sz="1900" b="1">
                <a:latin typeface="Arial"/>
                <a:ea typeface="Arial"/>
                <a:cs typeface="Arial"/>
                <a:sym typeface="Arial"/>
              </a:rPr>
              <a:t>Offers of visits or support</a:t>
            </a:r>
            <a:r>
              <a:rPr lang="en-GB" sz="1900">
                <a:latin typeface="Arial"/>
                <a:ea typeface="Arial"/>
                <a:cs typeface="Arial"/>
                <a:sym typeface="Arial"/>
              </a:rPr>
              <a:t> – do you have a job, hobby, or talent you could share with the children?</a:t>
            </a:r>
            <a:br>
              <a:rPr lang="en-GB" sz="1900">
                <a:latin typeface="Arial"/>
                <a:ea typeface="Arial"/>
                <a:cs typeface="Arial"/>
                <a:sym typeface="Arial"/>
              </a:rPr>
            </a:br>
            <a:endParaRPr sz="1900">
              <a:latin typeface="Arial"/>
              <a:ea typeface="Arial"/>
              <a:cs typeface="Arial"/>
              <a:sym typeface="Arial"/>
            </a:endParaRPr>
          </a:p>
          <a:p>
            <a:pPr marL="0" lvl="0" indent="0" algn="l" rtl="0">
              <a:lnSpc>
                <a:spcPct val="115000"/>
              </a:lnSpc>
              <a:spcBef>
                <a:spcPts val="1200"/>
              </a:spcBef>
              <a:spcAft>
                <a:spcPts val="0"/>
              </a:spcAft>
              <a:buNone/>
            </a:pPr>
            <a:r>
              <a:rPr lang="en-GB" sz="1700">
                <a:latin typeface="Arial"/>
                <a:ea typeface="Arial"/>
                <a:cs typeface="Arial"/>
                <a:sym typeface="Arial"/>
              </a:rPr>
              <a:t>Please feel free to share your thoughts on our mind maps around the room or via email to the school office. Your input helps us create a rich, meaningful, and personalised learning journey for every child.</a:t>
            </a:r>
            <a:endParaRPr sz="1700">
              <a:latin typeface="Arial"/>
              <a:ea typeface="Arial"/>
              <a:cs typeface="Arial"/>
              <a:sym typeface="Arial"/>
            </a:endParaRPr>
          </a:p>
          <a:p>
            <a:pPr marL="0" lvl="0" indent="0" algn="ctr" rtl="0">
              <a:lnSpc>
                <a:spcPct val="115000"/>
              </a:lnSpc>
              <a:spcBef>
                <a:spcPts val="1200"/>
              </a:spcBef>
              <a:spcAft>
                <a:spcPts val="0"/>
              </a:spcAft>
              <a:buNone/>
            </a:pPr>
            <a:r>
              <a:rPr lang="en-GB" sz="1700" b="1">
                <a:latin typeface="Arial"/>
                <a:ea typeface="Arial"/>
                <a:cs typeface="Arial"/>
                <a:sym typeface="Arial"/>
              </a:rPr>
              <a:t>Thank you for being part of our learning adventure!</a:t>
            </a:r>
            <a:endParaRPr sz="1700" b="1">
              <a:latin typeface="Arial"/>
              <a:ea typeface="Arial"/>
              <a:cs typeface="Arial"/>
              <a:sym typeface="Arial"/>
            </a:endParaRPr>
          </a:p>
          <a:p>
            <a:pPr marL="0" lvl="0" indent="0" algn="l" rtl="0">
              <a:lnSpc>
                <a:spcPct val="90000"/>
              </a:lnSpc>
              <a:spcBef>
                <a:spcPts val="1200"/>
              </a:spcBef>
              <a:spcAft>
                <a:spcPts val="0"/>
              </a:spcAft>
              <a:buClr>
                <a:schemeClr val="dk1"/>
              </a:buClr>
              <a:buSzPts val="1100"/>
              <a:buFont typeface="Arial"/>
              <a:buNone/>
            </a:pPr>
            <a:endParaRPr sz="2400">
              <a:latin typeface="Arial"/>
              <a:ea typeface="Arial"/>
              <a:cs typeface="Arial"/>
              <a:sym typeface="Arial"/>
            </a:endParaRPr>
          </a:p>
          <a:p>
            <a:pPr marL="0" lvl="0" indent="0" algn="l" rtl="0">
              <a:spcBef>
                <a:spcPts val="300"/>
              </a:spcBef>
              <a:spcAft>
                <a:spcPts val="0"/>
              </a:spcAft>
              <a:buNone/>
            </a:pPr>
            <a:endParaRPr/>
          </a:p>
        </p:txBody>
      </p:sp>
      <p:sp>
        <p:nvSpPr>
          <p:cNvPr id="342" name="Google Shape;342;g35de1e62e0e_0_34"/>
          <p:cNvSpPr txBox="1">
            <a:spLocks noGrp="1"/>
          </p:cNvSpPr>
          <p:nvPr>
            <p:ph type="title"/>
          </p:nvPr>
        </p:nvSpPr>
        <p:spPr>
          <a:xfrm>
            <a:off x="147900" y="152400"/>
            <a:ext cx="8848200" cy="107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sz="3900">
                <a:latin typeface="Arial"/>
                <a:ea typeface="Arial"/>
                <a:cs typeface="Arial"/>
                <a:sym typeface="Arial"/>
              </a:rPr>
              <a:t>Working together to enrich our learning</a:t>
            </a:r>
            <a:endParaRPr sz="39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3503c09acc7_0_21"/>
          <p:cNvSpPr txBox="1">
            <a:spLocks noGrp="1"/>
          </p:cNvSpPr>
          <p:nvPr>
            <p:ph type="title"/>
          </p:nvPr>
        </p:nvSpPr>
        <p:spPr>
          <a:xfrm>
            <a:off x="457200" y="1143000"/>
            <a:ext cx="8229600" cy="1066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43" name="Google Shape;143;g3503c09acc7_0_21"/>
          <p:cNvSpPr txBox="1">
            <a:spLocks noGrp="1"/>
          </p:cNvSpPr>
          <p:nvPr>
            <p:ph type="body" idx="1"/>
          </p:nvPr>
        </p:nvSpPr>
        <p:spPr>
          <a:xfrm>
            <a:off x="457200" y="2249488"/>
            <a:ext cx="8229600" cy="4324200"/>
          </a:xfrm>
          <a:prstGeom prst="rect">
            <a:avLst/>
          </a:prstGeom>
        </p:spPr>
        <p:txBody>
          <a:bodyPr spcFirstLastPara="1" wrap="square" lIns="91425" tIns="45700" rIns="91425" bIns="45700" anchor="t" anchorCtr="0">
            <a:noAutofit/>
          </a:bodyPr>
          <a:lstStyle/>
          <a:p>
            <a:pPr marL="0" lvl="0" indent="0" algn="l" rtl="0">
              <a:spcBef>
                <a:spcPts val="300"/>
              </a:spcBef>
              <a:spcAft>
                <a:spcPts val="0"/>
              </a:spcAft>
              <a:buNone/>
            </a:pPr>
            <a:endParaRPr/>
          </a:p>
        </p:txBody>
      </p:sp>
      <p:pic>
        <p:nvPicPr>
          <p:cNvPr id="144" name="Google Shape;144;g3503c09acc7_0_21"/>
          <p:cNvPicPr preferRelativeResize="0"/>
          <p:nvPr/>
        </p:nvPicPr>
        <p:blipFill>
          <a:blip r:embed="rId3">
            <a:alphaModFix/>
          </a:blip>
          <a:stretch>
            <a:fillRect/>
          </a:stretch>
        </p:blipFill>
        <p:spPr>
          <a:xfrm>
            <a:off x="2025316" y="0"/>
            <a:ext cx="5093368" cy="6857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
          <p:cNvSpPr txBox="1">
            <a:spLocks noGrp="1"/>
          </p:cNvSpPr>
          <p:nvPr>
            <p:ph type="title"/>
          </p:nvPr>
        </p:nvSpPr>
        <p:spPr>
          <a:xfrm>
            <a:off x="251520" y="476672"/>
            <a:ext cx="8640960" cy="6842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sz="4400">
                <a:latin typeface="Arial"/>
                <a:ea typeface="Arial"/>
                <a:cs typeface="Arial"/>
                <a:sym typeface="Arial"/>
              </a:rPr>
              <a:t>Learning in the Foundation Stage</a:t>
            </a:r>
            <a:endParaRPr/>
          </a:p>
        </p:txBody>
      </p:sp>
      <p:sp>
        <p:nvSpPr>
          <p:cNvPr id="150" name="Google Shape;150;p2"/>
          <p:cNvSpPr txBox="1">
            <a:spLocks noGrp="1"/>
          </p:cNvSpPr>
          <p:nvPr>
            <p:ph type="body" idx="1"/>
          </p:nvPr>
        </p:nvSpPr>
        <p:spPr>
          <a:xfrm>
            <a:off x="323528" y="1196752"/>
            <a:ext cx="8496944" cy="5661248"/>
          </a:xfrm>
          <a:prstGeom prst="rect">
            <a:avLst/>
          </a:prstGeom>
          <a:noFill/>
          <a:ln>
            <a:noFill/>
          </a:ln>
        </p:spPr>
        <p:txBody>
          <a:bodyPr spcFirstLastPara="1" wrap="square" lIns="91425" tIns="45700" rIns="91425" bIns="45700" anchor="t" anchorCtr="0">
            <a:noAutofit/>
          </a:bodyPr>
          <a:lstStyle/>
          <a:p>
            <a:pPr marL="365125" lvl="0" indent="-255587" algn="l" rtl="0">
              <a:lnSpc>
                <a:spcPct val="100000"/>
              </a:lnSpc>
              <a:spcBef>
                <a:spcPts val="0"/>
              </a:spcBef>
              <a:spcAft>
                <a:spcPts val="0"/>
              </a:spcAft>
              <a:buSzPts val="2800"/>
              <a:buFont typeface="Georgia"/>
              <a:buNone/>
            </a:pPr>
            <a:r>
              <a:rPr lang="en-GB">
                <a:latin typeface="Arial"/>
                <a:ea typeface="Arial"/>
                <a:cs typeface="Arial"/>
                <a:sym typeface="Arial"/>
              </a:rPr>
              <a:t>At HCIS we follow the Early Years Foundation Stage framework (EYFS). There are 3 </a:t>
            </a:r>
            <a:r>
              <a:rPr lang="en-GB" b="1">
                <a:latin typeface="Arial"/>
                <a:ea typeface="Arial"/>
                <a:cs typeface="Arial"/>
                <a:sym typeface="Arial"/>
              </a:rPr>
              <a:t>prime</a:t>
            </a:r>
            <a:r>
              <a:rPr lang="en-GB">
                <a:latin typeface="Arial"/>
                <a:ea typeface="Arial"/>
                <a:cs typeface="Arial"/>
                <a:sym typeface="Arial"/>
              </a:rPr>
              <a:t> areas and 4 </a:t>
            </a:r>
            <a:r>
              <a:rPr lang="en-GB" b="1">
                <a:latin typeface="Arial"/>
                <a:ea typeface="Arial"/>
                <a:cs typeface="Arial"/>
                <a:sym typeface="Arial"/>
              </a:rPr>
              <a:t>specific</a:t>
            </a:r>
            <a:r>
              <a:rPr lang="en-GB">
                <a:latin typeface="Arial"/>
                <a:ea typeface="Arial"/>
                <a:cs typeface="Arial"/>
                <a:sym typeface="Arial"/>
              </a:rPr>
              <a:t> areas learning.</a:t>
            </a:r>
            <a:endParaRPr/>
          </a:p>
          <a:p>
            <a:pPr marL="365125" lvl="0" indent="-255587" algn="l" rtl="0">
              <a:lnSpc>
                <a:spcPct val="100000"/>
              </a:lnSpc>
              <a:spcBef>
                <a:spcPts val="300"/>
              </a:spcBef>
              <a:spcAft>
                <a:spcPts val="0"/>
              </a:spcAft>
              <a:buSzPts val="2800"/>
              <a:buFont typeface="Georgia"/>
              <a:buNone/>
            </a:pPr>
            <a:r>
              <a:rPr lang="en-GB" b="1" u="sng">
                <a:latin typeface="Arial"/>
                <a:ea typeface="Arial"/>
                <a:cs typeface="Arial"/>
                <a:sym typeface="Arial"/>
              </a:rPr>
              <a:t>Prime Areas</a:t>
            </a:r>
            <a:endParaRPr/>
          </a:p>
          <a:p>
            <a:pPr marL="365125" lvl="0" indent="-255587" algn="l" rtl="0">
              <a:lnSpc>
                <a:spcPct val="100000"/>
              </a:lnSpc>
              <a:spcBef>
                <a:spcPts val="300"/>
              </a:spcBef>
              <a:spcAft>
                <a:spcPts val="0"/>
              </a:spcAft>
              <a:buSzPts val="2800"/>
              <a:buChar char="•"/>
            </a:pPr>
            <a:r>
              <a:rPr lang="en-GB">
                <a:latin typeface="Arial"/>
                <a:ea typeface="Arial"/>
                <a:cs typeface="Arial"/>
                <a:sym typeface="Arial"/>
              </a:rPr>
              <a:t>Personal, Social and Emotional Development</a:t>
            </a:r>
            <a:endParaRPr/>
          </a:p>
          <a:p>
            <a:pPr marL="365125" lvl="0" indent="-255587" algn="l" rtl="0">
              <a:lnSpc>
                <a:spcPct val="100000"/>
              </a:lnSpc>
              <a:spcBef>
                <a:spcPts val="300"/>
              </a:spcBef>
              <a:spcAft>
                <a:spcPts val="0"/>
              </a:spcAft>
              <a:buSzPts val="2800"/>
              <a:buChar char="•"/>
            </a:pPr>
            <a:r>
              <a:rPr lang="en-GB">
                <a:latin typeface="Arial"/>
                <a:ea typeface="Arial"/>
                <a:cs typeface="Arial"/>
                <a:sym typeface="Arial"/>
              </a:rPr>
              <a:t>Communication and Language Development</a:t>
            </a:r>
            <a:endParaRPr/>
          </a:p>
          <a:p>
            <a:pPr marL="365125" lvl="0" indent="-255587" algn="l" rtl="0">
              <a:lnSpc>
                <a:spcPct val="100000"/>
              </a:lnSpc>
              <a:spcBef>
                <a:spcPts val="300"/>
              </a:spcBef>
              <a:spcAft>
                <a:spcPts val="0"/>
              </a:spcAft>
              <a:buSzPts val="2800"/>
              <a:buChar char="•"/>
            </a:pPr>
            <a:r>
              <a:rPr lang="en-GB">
                <a:latin typeface="Arial"/>
                <a:ea typeface="Arial"/>
                <a:cs typeface="Arial"/>
                <a:sym typeface="Arial"/>
              </a:rPr>
              <a:t>Physical Development</a:t>
            </a:r>
            <a:endParaRPr/>
          </a:p>
          <a:p>
            <a:pPr marL="365125" lvl="0" indent="-255587" algn="l" rtl="0">
              <a:lnSpc>
                <a:spcPct val="100000"/>
              </a:lnSpc>
              <a:spcBef>
                <a:spcPts val="300"/>
              </a:spcBef>
              <a:spcAft>
                <a:spcPts val="0"/>
              </a:spcAft>
              <a:buSzPts val="2800"/>
              <a:buNone/>
            </a:pPr>
            <a:r>
              <a:rPr lang="en-GB" b="1" u="sng">
                <a:latin typeface="Arial"/>
                <a:ea typeface="Arial"/>
                <a:cs typeface="Arial"/>
                <a:sym typeface="Arial"/>
              </a:rPr>
              <a:t>Specific Areas</a:t>
            </a:r>
            <a:endParaRPr/>
          </a:p>
          <a:p>
            <a:pPr marL="365125" lvl="0" indent="-255587" algn="l" rtl="0">
              <a:lnSpc>
                <a:spcPct val="100000"/>
              </a:lnSpc>
              <a:spcBef>
                <a:spcPts val="300"/>
              </a:spcBef>
              <a:spcAft>
                <a:spcPts val="0"/>
              </a:spcAft>
              <a:buSzPts val="2800"/>
              <a:buChar char="•"/>
            </a:pPr>
            <a:r>
              <a:rPr lang="en-GB">
                <a:latin typeface="Arial"/>
                <a:ea typeface="Arial"/>
                <a:cs typeface="Arial"/>
                <a:sym typeface="Arial"/>
              </a:rPr>
              <a:t>Literacy</a:t>
            </a:r>
            <a:endParaRPr/>
          </a:p>
          <a:p>
            <a:pPr marL="365125" lvl="0" indent="-255587" algn="l" rtl="0">
              <a:lnSpc>
                <a:spcPct val="100000"/>
              </a:lnSpc>
              <a:spcBef>
                <a:spcPts val="300"/>
              </a:spcBef>
              <a:spcAft>
                <a:spcPts val="0"/>
              </a:spcAft>
              <a:buSzPts val="2800"/>
              <a:buChar char="•"/>
            </a:pPr>
            <a:r>
              <a:rPr lang="en-GB">
                <a:latin typeface="Arial"/>
                <a:ea typeface="Arial"/>
                <a:cs typeface="Arial"/>
                <a:sym typeface="Arial"/>
              </a:rPr>
              <a:t>Mathematics</a:t>
            </a:r>
            <a:endParaRPr/>
          </a:p>
          <a:p>
            <a:pPr marL="365125" lvl="0" indent="-255587" algn="l" rtl="0">
              <a:lnSpc>
                <a:spcPct val="100000"/>
              </a:lnSpc>
              <a:spcBef>
                <a:spcPts val="300"/>
              </a:spcBef>
              <a:spcAft>
                <a:spcPts val="0"/>
              </a:spcAft>
              <a:buSzPts val="2800"/>
              <a:buChar char="•"/>
            </a:pPr>
            <a:r>
              <a:rPr lang="en-GB">
                <a:latin typeface="Arial"/>
                <a:ea typeface="Arial"/>
                <a:cs typeface="Arial"/>
                <a:sym typeface="Arial"/>
              </a:rPr>
              <a:t>Understanding the World</a:t>
            </a:r>
            <a:endParaRPr/>
          </a:p>
          <a:p>
            <a:pPr marL="365125" lvl="0" indent="-255587" algn="l" rtl="0">
              <a:lnSpc>
                <a:spcPct val="100000"/>
              </a:lnSpc>
              <a:spcBef>
                <a:spcPts val="300"/>
              </a:spcBef>
              <a:spcAft>
                <a:spcPts val="0"/>
              </a:spcAft>
              <a:buSzPts val="2800"/>
              <a:buChar char="•"/>
            </a:pPr>
            <a:r>
              <a:rPr lang="en-GB">
                <a:latin typeface="Arial"/>
                <a:ea typeface="Arial"/>
                <a:cs typeface="Arial"/>
                <a:sym typeface="Arial"/>
              </a:rPr>
              <a:t>Expressive Arts and Design</a:t>
            </a:r>
            <a:endParaRPr/>
          </a:p>
          <a:p>
            <a:pPr marL="365125" lvl="0" indent="-77786" algn="l" rtl="0">
              <a:lnSpc>
                <a:spcPct val="100000"/>
              </a:lnSpc>
              <a:spcBef>
                <a:spcPts val="300"/>
              </a:spcBef>
              <a:spcAft>
                <a:spcPts val="0"/>
              </a:spcAft>
              <a:buSzPts val="2800"/>
              <a:buNone/>
            </a:pPr>
            <a:endParaRPr>
              <a:latin typeface="Arial"/>
              <a:ea typeface="Arial"/>
              <a:cs typeface="Arial"/>
              <a:sym typeface="Arial"/>
            </a:endParaRPr>
          </a:p>
          <a:p>
            <a:pPr marL="365125" lvl="0" indent="-77786" algn="l" rtl="0">
              <a:lnSpc>
                <a:spcPct val="100000"/>
              </a:lnSpc>
              <a:spcBef>
                <a:spcPts val="300"/>
              </a:spcBef>
              <a:spcAft>
                <a:spcPts val="0"/>
              </a:spcAft>
              <a:buSzPts val="2800"/>
              <a:buNone/>
            </a:pPr>
            <a:endParaRPr>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35de1e62e0e_0_13"/>
          <p:cNvSpPr txBox="1">
            <a:spLocks noGrp="1"/>
          </p:cNvSpPr>
          <p:nvPr>
            <p:ph type="title"/>
          </p:nvPr>
        </p:nvSpPr>
        <p:spPr>
          <a:xfrm>
            <a:off x="380700" y="255125"/>
            <a:ext cx="8763300" cy="1066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sz="3600">
                <a:solidFill>
                  <a:schemeClr val="dk1"/>
                </a:solidFill>
                <a:latin typeface="Arial"/>
                <a:ea typeface="Arial"/>
                <a:cs typeface="Arial"/>
                <a:sym typeface="Arial"/>
              </a:rPr>
              <a:t>EYFS curriculum –</a:t>
            </a:r>
            <a:r>
              <a:rPr lang="en-GB" sz="4400">
                <a:solidFill>
                  <a:schemeClr val="dk1"/>
                </a:solidFill>
                <a:latin typeface="Arial"/>
                <a:ea typeface="Arial"/>
                <a:cs typeface="Arial"/>
                <a:sym typeface="Arial"/>
              </a:rPr>
              <a:t> </a:t>
            </a:r>
            <a:r>
              <a:rPr lang="en-GB" sz="2000">
                <a:solidFill>
                  <a:schemeClr val="dk1"/>
                </a:solidFill>
                <a:latin typeface="Arial"/>
                <a:ea typeface="Arial"/>
                <a:cs typeface="Arial"/>
                <a:sym typeface="Arial"/>
              </a:rPr>
              <a:t>End of year expectations (see handout)</a:t>
            </a:r>
            <a:endParaRPr sz="3600">
              <a:latin typeface="Arial"/>
              <a:ea typeface="Arial"/>
              <a:cs typeface="Arial"/>
              <a:sym typeface="Arial"/>
            </a:endParaRPr>
          </a:p>
        </p:txBody>
      </p:sp>
      <p:sp>
        <p:nvSpPr>
          <p:cNvPr id="156" name="Google Shape;156;g35de1e62e0e_0_13"/>
          <p:cNvSpPr txBox="1">
            <a:spLocks noGrp="1"/>
          </p:cNvSpPr>
          <p:nvPr>
            <p:ph type="body" idx="1"/>
          </p:nvPr>
        </p:nvSpPr>
        <p:spPr>
          <a:xfrm>
            <a:off x="457200" y="2249488"/>
            <a:ext cx="8229600" cy="4324200"/>
          </a:xfrm>
          <a:prstGeom prst="rect">
            <a:avLst/>
          </a:prstGeom>
        </p:spPr>
        <p:txBody>
          <a:bodyPr spcFirstLastPara="1" wrap="square" lIns="91425" tIns="45700" rIns="91425" bIns="45700" anchor="t" anchorCtr="0">
            <a:noAutofit/>
          </a:bodyPr>
          <a:lstStyle/>
          <a:p>
            <a:pPr marL="0" lvl="0" indent="0" algn="l" rtl="0">
              <a:spcBef>
                <a:spcPts val="300"/>
              </a:spcBef>
              <a:spcAft>
                <a:spcPts val="0"/>
              </a:spcAft>
              <a:buNone/>
            </a:pPr>
            <a:endParaRPr/>
          </a:p>
        </p:txBody>
      </p:sp>
      <p:pic>
        <p:nvPicPr>
          <p:cNvPr id="157" name="Google Shape;157;g35de1e62e0e_0_13"/>
          <p:cNvPicPr preferRelativeResize="0"/>
          <p:nvPr/>
        </p:nvPicPr>
        <p:blipFill>
          <a:blip r:embed="rId3">
            <a:alphaModFix/>
          </a:blip>
          <a:stretch>
            <a:fillRect/>
          </a:stretch>
        </p:blipFill>
        <p:spPr>
          <a:xfrm>
            <a:off x="0" y="1321925"/>
            <a:ext cx="9143999" cy="53699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
          <p:cNvSpPr txBox="1">
            <a:spLocks noGrp="1"/>
          </p:cNvSpPr>
          <p:nvPr>
            <p:ph type="title"/>
          </p:nvPr>
        </p:nvSpPr>
        <p:spPr>
          <a:xfrm>
            <a:off x="685800" y="404813"/>
            <a:ext cx="6870700" cy="134778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Indoor and Outdoor Curriculum</a:t>
            </a:r>
            <a:endParaRPr/>
          </a:p>
        </p:txBody>
      </p:sp>
      <p:sp>
        <p:nvSpPr>
          <p:cNvPr id="163" name="Google Shape;163;p4"/>
          <p:cNvSpPr txBox="1">
            <a:spLocks noGrp="1"/>
          </p:cNvSpPr>
          <p:nvPr>
            <p:ph type="body" idx="1"/>
          </p:nvPr>
        </p:nvSpPr>
        <p:spPr>
          <a:xfrm>
            <a:off x="233575" y="1700800"/>
            <a:ext cx="5063100" cy="4825200"/>
          </a:xfrm>
          <a:prstGeom prst="rect">
            <a:avLst/>
          </a:prstGeom>
          <a:noFill/>
          <a:ln>
            <a:noFill/>
          </a:ln>
        </p:spPr>
        <p:txBody>
          <a:bodyPr spcFirstLastPara="1" wrap="square" lIns="91425" tIns="45700" rIns="91425" bIns="45700" anchor="t" anchorCtr="0">
            <a:noAutofit/>
          </a:bodyPr>
          <a:lstStyle/>
          <a:p>
            <a:pPr marL="365125" lvl="0" indent="-255587" algn="l" rtl="0">
              <a:lnSpc>
                <a:spcPct val="100000"/>
              </a:lnSpc>
              <a:spcBef>
                <a:spcPts val="0"/>
              </a:spcBef>
              <a:spcAft>
                <a:spcPts val="0"/>
              </a:spcAft>
              <a:buSzPts val="2800"/>
              <a:buFont typeface="Georgia"/>
              <a:buNone/>
            </a:pPr>
            <a:r>
              <a:rPr lang="en-GB"/>
              <a:t>  </a:t>
            </a:r>
            <a:r>
              <a:rPr lang="en-GB" sz="3000"/>
              <a:t> </a:t>
            </a:r>
            <a:r>
              <a:rPr lang="en-GB" sz="2500">
                <a:latin typeface="Arial"/>
                <a:ea typeface="Arial"/>
                <a:cs typeface="Arial"/>
                <a:sym typeface="Arial"/>
              </a:rPr>
              <a:t>The outdoor curriculum is an </a:t>
            </a:r>
            <a:r>
              <a:rPr lang="en-GB" sz="2500" b="1">
                <a:latin typeface="Arial"/>
                <a:ea typeface="Arial"/>
                <a:cs typeface="Arial"/>
                <a:sym typeface="Arial"/>
              </a:rPr>
              <a:t>essential</a:t>
            </a:r>
            <a:r>
              <a:rPr lang="en-GB" sz="2500">
                <a:latin typeface="Arial"/>
                <a:ea typeface="Arial"/>
                <a:cs typeface="Arial"/>
                <a:sym typeface="Arial"/>
              </a:rPr>
              <a:t> extension of the indoor classroom and is considered to be of equal importance. We are outside in all weathers. Children don’t catch colds from being wet or cold—illnesses are caused by viruses, not the weather—so outdoor play, even in chilly or damp conditions, is safe and beneficial for their development.</a:t>
            </a:r>
            <a:endParaRPr sz="2500"/>
          </a:p>
        </p:txBody>
      </p:sp>
      <p:pic>
        <p:nvPicPr>
          <p:cNvPr id="164" name="Google Shape;164;p4"/>
          <p:cNvPicPr preferRelativeResize="0"/>
          <p:nvPr/>
        </p:nvPicPr>
        <p:blipFill rotWithShape="1">
          <a:blip r:embed="rId3">
            <a:alphaModFix/>
          </a:blip>
          <a:srcRect/>
          <a:stretch/>
        </p:blipFill>
        <p:spPr>
          <a:xfrm>
            <a:off x="5421890" y="1455883"/>
            <a:ext cx="3600400" cy="48250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5"/>
          <p:cNvSpPr txBox="1">
            <a:spLocks noGrp="1"/>
          </p:cNvSpPr>
          <p:nvPr>
            <p:ph type="title"/>
          </p:nvPr>
        </p:nvSpPr>
        <p:spPr>
          <a:xfrm>
            <a:off x="685800" y="152400"/>
            <a:ext cx="6870700" cy="104457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Outdoor learning</a:t>
            </a:r>
            <a:endParaRPr/>
          </a:p>
        </p:txBody>
      </p:sp>
      <p:pic>
        <p:nvPicPr>
          <p:cNvPr id="170" name="Google Shape;170;p5"/>
          <p:cNvPicPr preferRelativeResize="0"/>
          <p:nvPr/>
        </p:nvPicPr>
        <p:blipFill rotWithShape="1">
          <a:blip r:embed="rId3">
            <a:alphaModFix/>
          </a:blip>
          <a:srcRect/>
          <a:stretch/>
        </p:blipFill>
        <p:spPr>
          <a:xfrm>
            <a:off x="3563888" y="980728"/>
            <a:ext cx="2088232" cy="2797632"/>
          </a:xfrm>
          <a:prstGeom prst="rect">
            <a:avLst/>
          </a:prstGeom>
          <a:noFill/>
          <a:ln>
            <a:noFill/>
          </a:ln>
        </p:spPr>
      </p:pic>
      <p:pic>
        <p:nvPicPr>
          <p:cNvPr id="171" name="Google Shape;171;p5"/>
          <p:cNvPicPr preferRelativeResize="0"/>
          <p:nvPr/>
        </p:nvPicPr>
        <p:blipFill rotWithShape="1">
          <a:blip r:embed="rId4">
            <a:alphaModFix/>
          </a:blip>
          <a:srcRect/>
          <a:stretch/>
        </p:blipFill>
        <p:spPr>
          <a:xfrm>
            <a:off x="5946550" y="1093750"/>
            <a:ext cx="2797825" cy="3998700"/>
          </a:xfrm>
          <a:prstGeom prst="rect">
            <a:avLst/>
          </a:prstGeom>
          <a:noFill/>
          <a:ln>
            <a:noFill/>
          </a:ln>
        </p:spPr>
      </p:pic>
      <p:pic>
        <p:nvPicPr>
          <p:cNvPr id="172" name="Google Shape;172;p5"/>
          <p:cNvPicPr preferRelativeResize="0"/>
          <p:nvPr/>
        </p:nvPicPr>
        <p:blipFill rotWithShape="1">
          <a:blip r:embed="rId5">
            <a:alphaModFix/>
          </a:blip>
          <a:srcRect/>
          <a:stretch/>
        </p:blipFill>
        <p:spPr>
          <a:xfrm>
            <a:off x="152400" y="3930760"/>
            <a:ext cx="3283812" cy="2774840"/>
          </a:xfrm>
          <a:prstGeom prst="rect">
            <a:avLst/>
          </a:prstGeom>
          <a:noFill/>
          <a:ln>
            <a:noFill/>
          </a:ln>
        </p:spPr>
      </p:pic>
      <p:pic>
        <p:nvPicPr>
          <p:cNvPr id="173" name="Google Shape;173;p5"/>
          <p:cNvPicPr preferRelativeResize="0"/>
          <p:nvPr/>
        </p:nvPicPr>
        <p:blipFill rotWithShape="1">
          <a:blip r:embed="rId6">
            <a:alphaModFix/>
          </a:blip>
          <a:srcRect/>
          <a:stretch/>
        </p:blipFill>
        <p:spPr>
          <a:xfrm>
            <a:off x="621775" y="992111"/>
            <a:ext cx="2647701" cy="2774850"/>
          </a:xfrm>
          <a:prstGeom prst="rect">
            <a:avLst/>
          </a:prstGeom>
          <a:noFill/>
          <a:ln>
            <a:noFill/>
          </a:ln>
        </p:spPr>
      </p:pic>
      <p:pic>
        <p:nvPicPr>
          <p:cNvPr id="174" name="Google Shape;174;p5"/>
          <p:cNvPicPr preferRelativeResize="0"/>
          <p:nvPr/>
        </p:nvPicPr>
        <p:blipFill rotWithShape="1">
          <a:blip r:embed="rId7">
            <a:alphaModFix/>
          </a:blip>
          <a:srcRect/>
          <a:stretch/>
        </p:blipFill>
        <p:spPr>
          <a:xfrm>
            <a:off x="3588612" y="3930760"/>
            <a:ext cx="2205538" cy="2759871"/>
          </a:xfrm>
          <a:prstGeom prst="rect">
            <a:avLst/>
          </a:prstGeom>
          <a:noFill/>
          <a:ln>
            <a:noFill/>
          </a:ln>
        </p:spPr>
      </p:pic>
      <p:pic>
        <p:nvPicPr>
          <p:cNvPr id="175" name="Google Shape;175;p5"/>
          <p:cNvPicPr preferRelativeResize="0"/>
          <p:nvPr/>
        </p:nvPicPr>
        <p:blipFill rotWithShape="1">
          <a:blip r:embed="rId8">
            <a:alphaModFix/>
          </a:blip>
          <a:srcRect/>
          <a:stretch/>
        </p:blipFill>
        <p:spPr>
          <a:xfrm>
            <a:off x="5946548" y="5241575"/>
            <a:ext cx="1788275" cy="1449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
          <p:cNvSpPr txBox="1">
            <a:spLocks noGrp="1"/>
          </p:cNvSpPr>
          <p:nvPr>
            <p:ph type="title"/>
          </p:nvPr>
        </p:nvSpPr>
        <p:spPr>
          <a:xfrm>
            <a:off x="251520" y="476672"/>
            <a:ext cx="8640960" cy="6842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sz="4400">
                <a:latin typeface="Arial"/>
                <a:ea typeface="Arial"/>
                <a:cs typeface="Arial"/>
                <a:sym typeface="Arial"/>
              </a:rPr>
              <a:t>Learning in the Foundation Stage</a:t>
            </a:r>
            <a:endParaRPr/>
          </a:p>
        </p:txBody>
      </p:sp>
      <p:sp>
        <p:nvSpPr>
          <p:cNvPr id="181" name="Google Shape;181;p3"/>
          <p:cNvSpPr txBox="1">
            <a:spLocks noGrp="1"/>
          </p:cNvSpPr>
          <p:nvPr>
            <p:ph type="body" idx="1"/>
          </p:nvPr>
        </p:nvSpPr>
        <p:spPr>
          <a:xfrm>
            <a:off x="251525" y="1196750"/>
            <a:ext cx="8810700" cy="566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Font typeface="Georgia"/>
              <a:buNone/>
            </a:pPr>
            <a:r>
              <a:rPr lang="en-GB" sz="2500">
                <a:latin typeface="Arial"/>
                <a:ea typeface="Arial"/>
                <a:cs typeface="Arial"/>
                <a:sym typeface="Arial"/>
              </a:rPr>
              <a:t>There is also a strong focus on developing the characteristics of effective learning, which promote a lifelong love of learning:</a:t>
            </a:r>
            <a:endParaRPr sz="2500"/>
          </a:p>
          <a:p>
            <a:pPr marL="365125" lvl="0" indent="-255587" algn="l" rtl="0">
              <a:lnSpc>
                <a:spcPct val="100000"/>
              </a:lnSpc>
              <a:spcBef>
                <a:spcPts val="300"/>
              </a:spcBef>
              <a:spcAft>
                <a:spcPts val="0"/>
              </a:spcAft>
              <a:buSzPts val="2200"/>
              <a:buFont typeface="Georgia"/>
              <a:buNone/>
            </a:pPr>
            <a:r>
              <a:rPr lang="en-GB" sz="2200" b="1" u="sng">
                <a:latin typeface="Arial"/>
                <a:ea typeface="Arial"/>
                <a:cs typeface="Arial"/>
                <a:sym typeface="Arial"/>
              </a:rPr>
              <a:t>Playing and exploring – engagement</a:t>
            </a:r>
            <a:endParaRPr/>
          </a:p>
          <a:p>
            <a:pPr marL="365125" lvl="0" indent="-255587" algn="l" rtl="0">
              <a:lnSpc>
                <a:spcPct val="100000"/>
              </a:lnSpc>
              <a:spcBef>
                <a:spcPts val="300"/>
              </a:spcBef>
              <a:spcAft>
                <a:spcPts val="0"/>
              </a:spcAft>
              <a:buSzPts val="2200"/>
              <a:buFont typeface="Georgia"/>
              <a:buNone/>
            </a:pPr>
            <a:r>
              <a:rPr lang="en-GB" sz="2200">
                <a:latin typeface="Arial"/>
                <a:ea typeface="Arial"/>
                <a:cs typeface="Arial"/>
                <a:sym typeface="Arial"/>
              </a:rPr>
              <a:t>Finding out and exploring</a:t>
            </a:r>
            <a:endParaRPr/>
          </a:p>
          <a:p>
            <a:pPr marL="365125" lvl="0" indent="-255587" algn="l" rtl="0">
              <a:lnSpc>
                <a:spcPct val="100000"/>
              </a:lnSpc>
              <a:spcBef>
                <a:spcPts val="300"/>
              </a:spcBef>
              <a:spcAft>
                <a:spcPts val="0"/>
              </a:spcAft>
              <a:buSzPts val="2200"/>
              <a:buFont typeface="Georgia"/>
              <a:buNone/>
            </a:pPr>
            <a:r>
              <a:rPr lang="en-GB" sz="2200">
                <a:latin typeface="Arial"/>
                <a:ea typeface="Arial"/>
                <a:cs typeface="Arial"/>
                <a:sym typeface="Arial"/>
              </a:rPr>
              <a:t>Playing with what they know</a:t>
            </a:r>
            <a:endParaRPr/>
          </a:p>
          <a:p>
            <a:pPr marL="365125" lvl="0" indent="-255587" algn="l" rtl="0">
              <a:lnSpc>
                <a:spcPct val="100000"/>
              </a:lnSpc>
              <a:spcBef>
                <a:spcPts val="300"/>
              </a:spcBef>
              <a:spcAft>
                <a:spcPts val="0"/>
              </a:spcAft>
              <a:buSzPts val="2200"/>
              <a:buFont typeface="Georgia"/>
              <a:buNone/>
            </a:pPr>
            <a:r>
              <a:rPr lang="en-GB" sz="2200">
                <a:latin typeface="Arial"/>
                <a:ea typeface="Arial"/>
                <a:cs typeface="Arial"/>
                <a:sym typeface="Arial"/>
              </a:rPr>
              <a:t>Being willing to have a go</a:t>
            </a:r>
            <a:endParaRPr/>
          </a:p>
          <a:p>
            <a:pPr marL="365125" lvl="0" indent="-255587" algn="l" rtl="0">
              <a:lnSpc>
                <a:spcPct val="100000"/>
              </a:lnSpc>
              <a:spcBef>
                <a:spcPts val="300"/>
              </a:spcBef>
              <a:spcAft>
                <a:spcPts val="0"/>
              </a:spcAft>
              <a:buSzPts val="2200"/>
              <a:buFont typeface="Georgia"/>
              <a:buNone/>
            </a:pPr>
            <a:r>
              <a:rPr lang="en-GB" sz="2200" b="1" u="sng">
                <a:latin typeface="Arial"/>
                <a:ea typeface="Arial"/>
                <a:cs typeface="Arial"/>
                <a:sym typeface="Arial"/>
              </a:rPr>
              <a:t>Active learning – motivation</a:t>
            </a:r>
            <a:endParaRPr/>
          </a:p>
          <a:p>
            <a:pPr marL="365125" lvl="0" indent="-255587" algn="l" rtl="0">
              <a:lnSpc>
                <a:spcPct val="100000"/>
              </a:lnSpc>
              <a:spcBef>
                <a:spcPts val="300"/>
              </a:spcBef>
              <a:spcAft>
                <a:spcPts val="0"/>
              </a:spcAft>
              <a:buSzPts val="2200"/>
              <a:buFont typeface="Georgia"/>
              <a:buNone/>
            </a:pPr>
            <a:r>
              <a:rPr lang="en-GB" sz="2200">
                <a:latin typeface="Arial"/>
                <a:ea typeface="Arial"/>
                <a:cs typeface="Arial"/>
                <a:sym typeface="Arial"/>
              </a:rPr>
              <a:t>Being involved and concentrating</a:t>
            </a:r>
            <a:endParaRPr/>
          </a:p>
          <a:p>
            <a:pPr marL="365125" lvl="0" indent="-255587" algn="l" rtl="0">
              <a:lnSpc>
                <a:spcPct val="100000"/>
              </a:lnSpc>
              <a:spcBef>
                <a:spcPts val="300"/>
              </a:spcBef>
              <a:spcAft>
                <a:spcPts val="0"/>
              </a:spcAft>
              <a:buSzPts val="2200"/>
              <a:buFont typeface="Georgia"/>
              <a:buNone/>
            </a:pPr>
            <a:r>
              <a:rPr lang="en-GB" sz="2200">
                <a:latin typeface="Arial"/>
                <a:ea typeface="Arial"/>
                <a:cs typeface="Arial"/>
                <a:sym typeface="Arial"/>
              </a:rPr>
              <a:t>Keeping trying</a:t>
            </a:r>
            <a:endParaRPr/>
          </a:p>
          <a:p>
            <a:pPr marL="365125" lvl="0" indent="-255587" algn="l" rtl="0">
              <a:lnSpc>
                <a:spcPct val="100000"/>
              </a:lnSpc>
              <a:spcBef>
                <a:spcPts val="300"/>
              </a:spcBef>
              <a:spcAft>
                <a:spcPts val="0"/>
              </a:spcAft>
              <a:buSzPts val="2200"/>
              <a:buFont typeface="Georgia"/>
              <a:buNone/>
            </a:pPr>
            <a:r>
              <a:rPr lang="en-GB" sz="2200">
                <a:latin typeface="Arial"/>
                <a:ea typeface="Arial"/>
                <a:cs typeface="Arial"/>
                <a:sym typeface="Arial"/>
              </a:rPr>
              <a:t>Enjoying achieving what they set out to do</a:t>
            </a:r>
            <a:endParaRPr sz="2200">
              <a:latin typeface="Arial"/>
              <a:ea typeface="Arial"/>
              <a:cs typeface="Arial"/>
              <a:sym typeface="Arial"/>
            </a:endParaRPr>
          </a:p>
          <a:p>
            <a:pPr marL="365125" lvl="0" indent="-255587" algn="l" rtl="0">
              <a:lnSpc>
                <a:spcPct val="100000"/>
              </a:lnSpc>
              <a:spcBef>
                <a:spcPts val="300"/>
              </a:spcBef>
              <a:spcAft>
                <a:spcPts val="0"/>
              </a:spcAft>
              <a:buSzPts val="2200"/>
              <a:buFont typeface="Georgia"/>
              <a:buNone/>
            </a:pPr>
            <a:r>
              <a:rPr lang="en-GB" sz="2200" b="1" u="sng">
                <a:latin typeface="Arial"/>
                <a:ea typeface="Arial"/>
                <a:cs typeface="Arial"/>
                <a:sym typeface="Arial"/>
              </a:rPr>
              <a:t>Creating and thinking critically</a:t>
            </a:r>
            <a:endParaRPr/>
          </a:p>
          <a:p>
            <a:pPr marL="365125" lvl="0" indent="-255587" algn="l" rtl="0">
              <a:lnSpc>
                <a:spcPct val="100000"/>
              </a:lnSpc>
              <a:spcBef>
                <a:spcPts val="300"/>
              </a:spcBef>
              <a:spcAft>
                <a:spcPts val="0"/>
              </a:spcAft>
              <a:buSzPts val="2200"/>
              <a:buFont typeface="Georgia"/>
              <a:buNone/>
            </a:pPr>
            <a:r>
              <a:rPr lang="en-GB" sz="2200">
                <a:latin typeface="Arial"/>
                <a:ea typeface="Arial"/>
                <a:cs typeface="Arial"/>
                <a:sym typeface="Arial"/>
              </a:rPr>
              <a:t>Having their own ideas</a:t>
            </a:r>
            <a:endParaRPr/>
          </a:p>
          <a:p>
            <a:pPr marL="365125" lvl="0" indent="-255587" algn="l" rtl="0">
              <a:lnSpc>
                <a:spcPct val="100000"/>
              </a:lnSpc>
              <a:spcBef>
                <a:spcPts val="300"/>
              </a:spcBef>
              <a:spcAft>
                <a:spcPts val="0"/>
              </a:spcAft>
              <a:buSzPts val="2200"/>
              <a:buFont typeface="Georgia"/>
              <a:buNone/>
            </a:pPr>
            <a:r>
              <a:rPr lang="en-GB" sz="2200">
                <a:latin typeface="Arial"/>
                <a:ea typeface="Arial"/>
                <a:cs typeface="Arial"/>
                <a:sym typeface="Arial"/>
              </a:rPr>
              <a:t>Making links</a:t>
            </a:r>
            <a:endParaRPr/>
          </a:p>
          <a:p>
            <a:pPr marL="365125" lvl="0" indent="-255587" algn="l" rtl="0">
              <a:lnSpc>
                <a:spcPct val="100000"/>
              </a:lnSpc>
              <a:spcBef>
                <a:spcPts val="300"/>
              </a:spcBef>
              <a:spcAft>
                <a:spcPts val="0"/>
              </a:spcAft>
              <a:buSzPts val="2200"/>
              <a:buFont typeface="Georgia"/>
              <a:buNone/>
            </a:pPr>
            <a:r>
              <a:rPr lang="en-GB" sz="2200">
                <a:latin typeface="Arial"/>
                <a:ea typeface="Arial"/>
                <a:cs typeface="Arial"/>
                <a:sym typeface="Arial"/>
              </a:rPr>
              <a:t>Choosing new ways to do things</a:t>
            </a:r>
            <a:endParaRPr sz="2200">
              <a:latin typeface="Arial"/>
              <a:ea typeface="Arial"/>
              <a:cs typeface="Arial"/>
              <a:sym typeface="Arial"/>
            </a:endParaRPr>
          </a:p>
          <a:p>
            <a:pPr marL="365125" lvl="0" indent="-255587" algn="l" rtl="0">
              <a:lnSpc>
                <a:spcPct val="100000"/>
              </a:lnSpc>
              <a:spcBef>
                <a:spcPts val="300"/>
              </a:spcBef>
              <a:spcAft>
                <a:spcPts val="0"/>
              </a:spcAft>
              <a:buSzPts val="2200"/>
              <a:buFont typeface="Georgia"/>
              <a:buNone/>
            </a:pPr>
            <a:endParaRPr sz="2200">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rba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1673</Words>
  <Application>Microsoft Office PowerPoint</Application>
  <PresentationFormat>On-screen Show (4:3)</PresentationFormat>
  <Paragraphs>177</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Comic Sans MS</vt:lpstr>
      <vt:lpstr>Georgia</vt:lpstr>
      <vt:lpstr>Noto Sans Symbols</vt:lpstr>
      <vt:lpstr>Trebuchet MS</vt:lpstr>
      <vt:lpstr>Urban</vt:lpstr>
      <vt:lpstr>Welcome to Haddenham Community Infant School,  Early Years Foundation Stage</vt:lpstr>
      <vt:lpstr>Haddenham Community Infant School</vt:lpstr>
      <vt:lpstr>PowerPoint Presentation</vt:lpstr>
      <vt:lpstr>PowerPoint Presentation</vt:lpstr>
      <vt:lpstr>Learning in the Foundation Stage</vt:lpstr>
      <vt:lpstr>EYFS curriculum – End of year expectations (see handout)</vt:lpstr>
      <vt:lpstr>Indoor and Outdoor Curriculum</vt:lpstr>
      <vt:lpstr>Outdoor learning</vt:lpstr>
      <vt:lpstr>Learning in the Foundation Stage</vt:lpstr>
      <vt:lpstr>PowerPoint Presentation</vt:lpstr>
      <vt:lpstr>Parental/Carer Involvement</vt:lpstr>
      <vt:lpstr>Parental/Carer Involvement</vt:lpstr>
      <vt:lpstr>Parental/Carer Involvement cont.</vt:lpstr>
      <vt:lpstr>A Typical Day in Reception</vt:lpstr>
      <vt:lpstr>8:35 – 8:45</vt:lpstr>
      <vt:lpstr>8:35 - 9:00</vt:lpstr>
      <vt:lpstr>9:00, 11.15 and 1.00 </vt:lpstr>
      <vt:lpstr>9.30 onwards</vt:lpstr>
      <vt:lpstr>11.45</vt:lpstr>
      <vt:lpstr>1:30</vt:lpstr>
      <vt:lpstr>2.45</vt:lpstr>
      <vt:lpstr>Our adventures…</vt:lpstr>
      <vt:lpstr>Transition</vt:lpstr>
      <vt:lpstr>Transition continued…</vt:lpstr>
      <vt:lpstr>Starting School Bingo!  (see handout)</vt:lpstr>
      <vt:lpstr>Things to bring to school:</vt:lpstr>
      <vt:lpstr>PowerPoint Presentation</vt:lpstr>
      <vt:lpstr>Any questions or concerns</vt:lpstr>
      <vt:lpstr>Useful Information</vt:lpstr>
      <vt:lpstr>Working together to enrich our 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Haddenham Community Infant School,  Early Years Foundation Stage</dc:title>
  <dc:creator>Manager</dc:creator>
  <cp:lastModifiedBy>kcrump</cp:lastModifiedBy>
  <cp:revision>1</cp:revision>
  <dcterms:created xsi:type="dcterms:W3CDTF">2006-06-16T11:45:41Z</dcterms:created>
  <dcterms:modified xsi:type="dcterms:W3CDTF">2025-10-16T13:44:46Z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